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83" r:id="rId4"/>
    <p:sldId id="285" r:id="rId5"/>
    <p:sldId id="290" r:id="rId6"/>
    <p:sldId id="288" r:id="rId7"/>
    <p:sldId id="287" r:id="rId8"/>
    <p:sldId id="286" r:id="rId9"/>
    <p:sldId id="289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419"/>
    <a:srgbClr val="645E00"/>
    <a:srgbClr val="C0B649"/>
    <a:srgbClr val="383838"/>
    <a:srgbClr val="FF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64BCC-D15F-8D48-A033-CDBCA6642D38}" v="9" dt="2020-07-15T00:42:40.592"/>
    <p1510:client id="{4EAB338A-B47F-4886-B944-055B74E8F356}" v="9" dt="2020-07-14T15:04:37.526"/>
    <p1510:client id="{C8183D77-87A7-4485-87FC-5C86AF432FD3}" v="453" dt="2020-07-14T20:14:06.046"/>
    <p1510:client id="{E7689BB6-9FF5-4659-B7F8-0F60FC362F19}" v="398" dt="2020-07-14T15:00:04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70" autoAdjust="0"/>
  </p:normalViewPr>
  <p:slideViewPr>
    <p:cSldViewPr snapToGrid="0" snapToObjects="1">
      <p:cViewPr varScale="1">
        <p:scale>
          <a:sx n="108" d="100"/>
          <a:sy n="108" d="100"/>
        </p:scale>
        <p:origin x="9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紹軒" userId="fd00c7a7-b1ae-4d95-9516-c404b94a9c73" providerId="ADAL" clId="{20C9B4EB-3003-47D4-821F-337A4998F1DE}"/>
    <pc:docChg chg="undo custSel addSld delSld modSld modMainMaster">
      <pc:chgData name="紹軒" userId="fd00c7a7-b1ae-4d95-9516-c404b94a9c73" providerId="ADAL" clId="{20C9B4EB-3003-47D4-821F-337A4998F1DE}" dt="2020-07-07T09:04:10.947" v="2104" actId="1036"/>
      <pc:docMkLst>
        <pc:docMk/>
      </pc:docMkLst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4105419048" sldId="256"/>
        </pc:sldMkLst>
        <pc:spChg chg="del">
          <ac:chgData name="紹軒" userId="fd00c7a7-b1ae-4d95-9516-c404b94a9c73" providerId="ADAL" clId="{20C9B4EB-3003-47D4-821F-337A4998F1DE}" dt="2020-07-07T07:42:33.163" v="642" actId="478"/>
          <ac:spMkLst>
            <pc:docMk/>
            <pc:sldMk cId="4105419048" sldId="256"/>
            <ac:spMk id="3" creationId="{28F7F43D-325B-7E47-871D-7894D9D2D574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4105419048" sldId="256"/>
            <ac:spMk id="4" creationId="{FEB5CA61-BC70-40E7-B609-EA959CBB1C02}"/>
          </ac:spMkLst>
        </pc:spChg>
        <pc:spChg chg="add mod">
          <ac:chgData name="紹軒" userId="fd00c7a7-b1ae-4d95-9516-c404b94a9c73" providerId="ADAL" clId="{20C9B4EB-3003-47D4-821F-337A4998F1DE}" dt="2020-07-07T07:42:31.465" v="641" actId="1076"/>
          <ac:spMkLst>
            <pc:docMk/>
            <pc:sldMk cId="4105419048" sldId="256"/>
            <ac:spMk id="8" creationId="{C950C869-2AEB-4495-9168-FF53F7ADAEA5}"/>
          </ac:spMkLst>
        </pc:spChg>
        <pc:spChg chg="add del mod">
          <ac:chgData name="紹軒" userId="fd00c7a7-b1ae-4d95-9516-c404b94a9c73" providerId="ADAL" clId="{20C9B4EB-3003-47D4-821F-337A4998F1DE}" dt="2020-07-07T08:29:57.940" v="1850" actId="478"/>
          <ac:spMkLst>
            <pc:docMk/>
            <pc:sldMk cId="4105419048" sldId="256"/>
            <ac:spMk id="10" creationId="{A11853A8-5270-4F88-9ED8-EFA95829DC93}"/>
          </ac:spMkLst>
        </pc:spChg>
        <pc:spChg chg="add del mod">
          <ac:chgData name="紹軒" userId="fd00c7a7-b1ae-4d95-9516-c404b94a9c73" providerId="ADAL" clId="{20C9B4EB-3003-47D4-821F-337A4998F1DE}" dt="2020-07-07T08:42:24.864" v="1966" actId="478"/>
          <ac:spMkLst>
            <pc:docMk/>
            <pc:sldMk cId="4105419048" sldId="256"/>
            <ac:spMk id="11" creationId="{ED37EDF4-076E-4F08-A1C0-F97DF5682B5F}"/>
          </ac:spMkLst>
        </pc:spChg>
        <pc:spChg chg="add del mod">
          <ac:chgData name="紹軒" userId="fd00c7a7-b1ae-4d95-9516-c404b94a9c73" providerId="ADAL" clId="{20C9B4EB-3003-47D4-821F-337A4998F1DE}" dt="2020-07-07T08:42:27.119" v="1967" actId="478"/>
          <ac:spMkLst>
            <pc:docMk/>
            <pc:sldMk cId="4105419048" sldId="256"/>
            <ac:spMk id="12" creationId="{20939951-917C-407E-BC32-41A6B7F2707D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4105419048" sldId="256"/>
            <ac:spMk id="13" creationId="{490F0461-A69D-494C-988C-92A97FE30F25}"/>
          </ac:spMkLst>
        </pc:spChg>
        <pc:picChg chg="add del mod">
          <ac:chgData name="紹軒" userId="fd00c7a7-b1ae-4d95-9516-c404b94a9c73" providerId="ADAL" clId="{20C9B4EB-3003-47D4-821F-337A4998F1DE}" dt="2020-07-07T08:29:57.940" v="1850" actId="478"/>
          <ac:picMkLst>
            <pc:docMk/>
            <pc:sldMk cId="4105419048" sldId="256"/>
            <ac:picMk id="9" creationId="{A53AC3DA-AFA4-4C51-8D3D-9D90649EE38B}"/>
          </ac:picMkLst>
        </pc:picChg>
      </pc:sldChg>
      <pc:sldChg chg="addSp delSp modSp mod">
        <pc:chgData name="紹軒" userId="fd00c7a7-b1ae-4d95-9516-c404b94a9c73" providerId="ADAL" clId="{20C9B4EB-3003-47D4-821F-337A4998F1DE}" dt="2020-07-07T08:56:41.881" v="2079" actId="20577"/>
        <pc:sldMkLst>
          <pc:docMk/>
          <pc:sldMk cId="1648074310" sldId="257"/>
        </pc:sldMkLst>
        <pc:spChg chg="add del mod">
          <ac:chgData name="紹軒" userId="fd00c7a7-b1ae-4d95-9516-c404b94a9c73" providerId="ADAL" clId="{20C9B4EB-3003-47D4-821F-337A4998F1DE}" dt="2020-07-07T08:47:46.002" v="2016" actId="207"/>
          <ac:spMkLst>
            <pc:docMk/>
            <pc:sldMk cId="1648074310" sldId="257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1648074310" sldId="257"/>
            <ac:spMk id="3" creationId="{735AA45B-9D02-4E5A-97F0-49FD068B31D6}"/>
          </ac:spMkLst>
        </pc:spChg>
        <pc:spChg chg="add mod">
          <ac:chgData name="紹軒" userId="fd00c7a7-b1ae-4d95-9516-c404b94a9c73" providerId="ADAL" clId="{20C9B4EB-3003-47D4-821F-337A4998F1DE}" dt="2020-07-07T07:32:53.418" v="353" actId="1076"/>
          <ac:spMkLst>
            <pc:docMk/>
            <pc:sldMk cId="1648074310" sldId="257"/>
            <ac:spMk id="14" creationId="{594C26B3-C667-41D4-B716-0856C2BE58CE}"/>
          </ac:spMkLst>
        </pc:spChg>
        <pc:spChg chg="add del mod">
          <ac:chgData name="紹軒" userId="fd00c7a7-b1ae-4d95-9516-c404b94a9c73" providerId="ADAL" clId="{20C9B4EB-3003-47D4-821F-337A4998F1DE}" dt="2020-07-07T08:33:00.238" v="1887" actId="478"/>
          <ac:spMkLst>
            <pc:docMk/>
            <pc:sldMk cId="1648074310" sldId="257"/>
            <ac:spMk id="15" creationId="{FF0E2A62-AEB4-4A6F-BF2A-0B78D7E3E119}"/>
          </ac:spMkLst>
        </pc:spChg>
        <pc:spChg chg="add del mod">
          <ac:chgData name="紹軒" userId="fd00c7a7-b1ae-4d95-9516-c404b94a9c73" providerId="ADAL" clId="{20C9B4EB-3003-47D4-821F-337A4998F1DE}" dt="2020-07-07T08:46:17.871" v="1991" actId="478"/>
          <ac:spMkLst>
            <pc:docMk/>
            <pc:sldMk cId="1648074310" sldId="257"/>
            <ac:spMk id="17" creationId="{BC63788E-D9F4-4591-80C8-B76F94BD7ED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1648074310" sldId="257"/>
            <ac:spMk id="18" creationId="{83CBBC3C-BB18-4A0F-8947-835776EEA697}"/>
          </ac:spMkLst>
        </pc:spChg>
        <pc:spChg chg="mod">
          <ac:chgData name="紹軒" userId="fd00c7a7-b1ae-4d95-9516-c404b94a9c73" providerId="ADAL" clId="{20C9B4EB-3003-47D4-821F-337A4998F1DE}" dt="2020-07-07T08:56:41.881" v="2079" actId="20577"/>
          <ac:spMkLst>
            <pc:docMk/>
            <pc:sldMk cId="1648074310" sldId="257"/>
            <ac:spMk id="19" creationId="{71ED918B-857A-487E-AC72-1303555C5CB9}"/>
          </ac:spMkLst>
        </pc:sp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985420401" sldId="258"/>
        </pc:sldMkLst>
        <pc:spChg chg="mod">
          <ac:chgData name="紹軒" userId="fd00c7a7-b1ae-4d95-9516-c404b94a9c73" providerId="ADAL" clId="{20C9B4EB-3003-47D4-821F-337A4998F1DE}" dt="2020-07-07T08:48:52.626" v="2022" actId="207"/>
          <ac:spMkLst>
            <pc:docMk/>
            <pc:sldMk cId="985420401" sldId="258"/>
            <ac:spMk id="2" creationId="{1820D451-2954-404F-88CA-4C2D503A3B8C}"/>
          </ac:spMkLst>
        </pc:spChg>
        <pc:spChg chg="add del">
          <ac:chgData name="紹軒" userId="fd00c7a7-b1ae-4d95-9516-c404b94a9c73" providerId="ADAL" clId="{20C9B4EB-3003-47D4-821F-337A4998F1DE}" dt="2020-07-07T08:37:54.913" v="1912" actId="478"/>
          <ac:spMkLst>
            <pc:docMk/>
            <pc:sldMk cId="985420401" sldId="258"/>
            <ac:spMk id="9" creationId="{FCB47681-45F4-4B3B-8930-C6ABA5DA1A41}"/>
          </ac:spMkLst>
        </pc:spChg>
        <pc:spChg chg="add del">
          <ac:chgData name="紹軒" userId="fd00c7a7-b1ae-4d95-9516-c404b94a9c73" providerId="ADAL" clId="{20C9B4EB-3003-47D4-821F-337A4998F1DE}" dt="2020-07-07T07:22:51.024" v="54" actId="478"/>
          <ac:spMkLst>
            <pc:docMk/>
            <pc:sldMk cId="985420401" sldId="258"/>
            <ac:spMk id="10" creationId="{732EFB6A-8D8E-407B-80D5-3C9DE3DA38F4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985420401" sldId="258"/>
            <ac:spMk id="11" creationId="{5824DDB0-6D88-4635-AC8C-1BFBF7D01FD0}"/>
          </ac:spMkLst>
        </pc:spChg>
        <pc:spChg chg="del">
          <ac:chgData name="紹軒" userId="fd00c7a7-b1ae-4d95-9516-c404b94a9c73" providerId="ADAL" clId="{20C9B4EB-3003-47D4-821F-337A4998F1DE}" dt="2020-07-07T08:37:57.818" v="1913" actId="478"/>
          <ac:spMkLst>
            <pc:docMk/>
            <pc:sldMk cId="985420401" sldId="258"/>
            <ac:spMk id="13" creationId="{40E12353-C26E-6741-A53E-6217FEC4345A}"/>
          </ac:spMkLst>
        </pc:spChg>
        <pc:spChg chg="mod">
          <ac:chgData name="紹軒" userId="fd00c7a7-b1ae-4d95-9516-c404b94a9c73" providerId="ADAL" clId="{20C9B4EB-3003-47D4-821F-337A4998F1DE}" dt="2020-07-07T07:19:37.192" v="50" actId="1076"/>
          <ac:spMkLst>
            <pc:docMk/>
            <pc:sldMk cId="985420401" sldId="258"/>
            <ac:spMk id="16" creationId="{C1FE395F-C1AF-ED4D-814F-057C00A1B379}"/>
          </ac:spMkLst>
        </pc:spChg>
        <pc:spChg chg="add mod">
          <ac:chgData name="紹軒" userId="fd00c7a7-b1ae-4d95-9516-c404b94a9c73" providerId="ADAL" clId="{20C9B4EB-3003-47D4-821F-337A4998F1DE}" dt="2020-07-07T07:36:14.334" v="387" actId="20577"/>
          <ac:spMkLst>
            <pc:docMk/>
            <pc:sldMk cId="985420401" sldId="258"/>
            <ac:spMk id="25" creationId="{94D2F03A-0445-43AE-A176-B484F9C19BEC}"/>
          </ac:spMkLst>
        </pc:spChg>
        <pc:spChg chg="add del mod">
          <ac:chgData name="紹軒" userId="fd00c7a7-b1ae-4d95-9516-c404b94a9c73" providerId="ADAL" clId="{20C9B4EB-3003-47D4-821F-337A4998F1DE}" dt="2020-07-07T08:33:05.637" v="1889" actId="478"/>
          <ac:spMkLst>
            <pc:docMk/>
            <pc:sldMk cId="985420401" sldId="258"/>
            <ac:spMk id="26" creationId="{D3717A0A-45A2-4E73-8EEA-64381760B29F}"/>
          </ac:spMkLst>
        </pc:spChg>
        <pc:cxnChg chg="mod">
          <ac:chgData name="紹軒" userId="fd00c7a7-b1ae-4d95-9516-c404b94a9c73" providerId="ADAL" clId="{20C9B4EB-3003-47D4-821F-337A4998F1DE}" dt="2020-07-07T07:19:37.192" v="50" actId="1076"/>
          <ac:cxnSpMkLst>
            <pc:docMk/>
            <pc:sldMk cId="985420401" sldId="258"/>
            <ac:cxnSpMk id="18" creationId="{16F26A09-09C6-814B-9D49-948F45FF6BC0}"/>
          </ac:cxnSpMkLst>
        </pc:cxn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3881033919" sldId="259"/>
        </pc:sldMkLst>
        <pc:spChg chg="mod">
          <ac:chgData name="紹軒" userId="fd00c7a7-b1ae-4d95-9516-c404b94a9c73" providerId="ADAL" clId="{20C9B4EB-3003-47D4-821F-337A4998F1DE}" dt="2020-07-07T08:47:52.120" v="2017" actId="207"/>
          <ac:spMkLst>
            <pc:docMk/>
            <pc:sldMk cId="3881033919" sldId="259"/>
            <ac:spMk id="2" creationId="{1820D451-2954-404F-88CA-4C2D503A3B8C}"/>
          </ac:spMkLst>
        </pc:spChg>
        <pc:spChg chg="add mod">
          <ac:chgData name="紹軒" userId="fd00c7a7-b1ae-4d95-9516-c404b94a9c73" providerId="ADAL" clId="{20C9B4EB-3003-47D4-821F-337A4998F1DE}" dt="2020-07-07T07:18:40.796" v="45" actId="207"/>
          <ac:spMkLst>
            <pc:docMk/>
            <pc:sldMk cId="3881033919" sldId="259"/>
            <ac:spMk id="3" creationId="{48F52696-97F7-450E-93CE-6716C68EE34B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881033919" sldId="259"/>
            <ac:spMk id="5" creationId="{43986048-F7FE-40FD-94F1-F5660ECF9A54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881033919" sldId="259"/>
            <ac:spMk id="6" creationId="{16180BD6-ADF6-4A7C-BF83-54A1DB5FF3E9}"/>
          </ac:spMkLst>
        </pc:spChg>
        <pc:spChg chg="add del mod">
          <ac:chgData name="紹軒" userId="fd00c7a7-b1ae-4d95-9516-c404b94a9c73" providerId="ADAL" clId="{20C9B4EB-3003-47D4-821F-337A4998F1DE}" dt="2020-07-07T08:33:03.988" v="1888" actId="478"/>
          <ac:spMkLst>
            <pc:docMk/>
            <pc:sldMk cId="3881033919" sldId="259"/>
            <ac:spMk id="9" creationId="{186E10B5-A2D9-40DE-9F48-B4763A10789D}"/>
          </ac:spMkLst>
        </pc:sp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2162617426" sldId="260"/>
        </pc:sldMkLst>
        <pc:spChg chg="mod">
          <ac:chgData name="紹軒" userId="fd00c7a7-b1ae-4d95-9516-c404b94a9c73" providerId="ADAL" clId="{20C9B4EB-3003-47D4-821F-337A4998F1DE}" dt="2020-07-07T08:48:56.248" v="2023" actId="207"/>
          <ac:spMkLst>
            <pc:docMk/>
            <pc:sldMk cId="2162617426" sldId="260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162617426" sldId="260"/>
            <ac:spMk id="5" creationId="{0074E172-9774-4904-9D6D-8D7AD875043E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162617426" sldId="260"/>
            <ac:spMk id="8" creationId="{6E18DBD1-D7C1-41B8-BCBA-A0FA470432D9}"/>
          </ac:spMkLst>
        </pc:spChg>
        <pc:spChg chg="add mod">
          <ac:chgData name="紹軒" userId="fd00c7a7-b1ae-4d95-9516-c404b94a9c73" providerId="ADAL" clId="{20C9B4EB-3003-47D4-821F-337A4998F1DE}" dt="2020-07-07T07:41:34.301" v="638" actId="1076"/>
          <ac:spMkLst>
            <pc:docMk/>
            <pc:sldMk cId="2162617426" sldId="260"/>
            <ac:spMk id="15" creationId="{D03A8208-9BB8-495B-9307-956148BFFDF3}"/>
          </ac:spMkLst>
        </pc:spChg>
        <pc:spChg chg="mod">
          <ac:chgData name="紹軒" userId="fd00c7a7-b1ae-4d95-9516-c404b94a9c73" providerId="ADAL" clId="{20C9B4EB-3003-47D4-821F-337A4998F1DE}" dt="2020-07-07T07:25:56.674" v="71" actId="1076"/>
          <ac:spMkLst>
            <pc:docMk/>
            <pc:sldMk cId="2162617426" sldId="260"/>
            <ac:spMk id="25" creationId="{AC8ACD7F-4014-5045-AF4F-B8C19C1E77A1}"/>
          </ac:spMkLst>
        </pc:spChg>
        <pc:spChg chg="mod">
          <ac:chgData name="紹軒" userId="fd00c7a7-b1ae-4d95-9516-c404b94a9c73" providerId="ADAL" clId="{20C9B4EB-3003-47D4-821F-337A4998F1DE}" dt="2020-07-07T07:26:01.173" v="73" actId="1076"/>
          <ac:spMkLst>
            <pc:docMk/>
            <pc:sldMk cId="2162617426" sldId="260"/>
            <ac:spMk id="26" creationId="{AE8A04E5-0590-B042-93DC-662DDD7784B4}"/>
          </ac:spMkLst>
        </pc:spChg>
        <pc:cxnChg chg="mod">
          <ac:chgData name="紹軒" userId="fd00c7a7-b1ae-4d95-9516-c404b94a9c73" providerId="ADAL" clId="{20C9B4EB-3003-47D4-821F-337A4998F1DE}" dt="2020-07-07T07:26:01.173" v="73" actId="1076"/>
          <ac:cxnSpMkLst>
            <pc:docMk/>
            <pc:sldMk cId="2162617426" sldId="260"/>
            <ac:cxnSpMk id="27" creationId="{5746BA54-7B78-6A46-A19B-CE93CA282856}"/>
          </ac:cxnSpMkLst>
        </pc:cxn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2048421996" sldId="261"/>
        </pc:sldMkLst>
        <pc:spChg chg="mod">
          <ac:chgData name="紹軒" userId="fd00c7a7-b1ae-4d95-9516-c404b94a9c73" providerId="ADAL" clId="{20C9B4EB-3003-47D4-821F-337A4998F1DE}" dt="2020-07-07T08:48:59.755" v="2024" actId="207"/>
          <ac:spMkLst>
            <pc:docMk/>
            <pc:sldMk cId="2048421996" sldId="261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048421996" sldId="261"/>
            <ac:spMk id="3" creationId="{CB8DC544-609A-4A05-8524-727EB05FDCD2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048421996" sldId="261"/>
            <ac:spMk id="10" creationId="{37A62DF1-97D2-46AD-B017-E62D00144148}"/>
          </ac:spMkLst>
        </pc:spChg>
        <pc:spChg chg="mod">
          <ac:chgData name="紹軒" userId="fd00c7a7-b1ae-4d95-9516-c404b94a9c73" providerId="ADAL" clId="{20C9B4EB-3003-47D4-821F-337A4998F1DE}" dt="2020-07-07T07:41:54.140" v="639" actId="1076"/>
          <ac:spMkLst>
            <pc:docMk/>
            <pc:sldMk cId="2048421996" sldId="261"/>
            <ac:spMk id="21" creationId="{D7E191F9-7602-A544-85E4-87676868260D}"/>
          </ac:spMkLst>
        </pc:spChg>
        <pc:spChg chg="add mod">
          <ac:chgData name="紹軒" userId="fd00c7a7-b1ae-4d95-9516-c404b94a9c73" providerId="ADAL" clId="{20C9B4EB-3003-47D4-821F-337A4998F1DE}" dt="2020-07-07T07:47:03.489" v="778" actId="1076"/>
          <ac:spMkLst>
            <pc:docMk/>
            <pc:sldMk cId="2048421996" sldId="261"/>
            <ac:spMk id="24" creationId="{4AF9261A-9D02-497D-9E2F-41B856F23EAF}"/>
          </ac:spMkLst>
        </pc:spChg>
        <pc:spChg chg="mod">
          <ac:chgData name="紹軒" userId="fd00c7a7-b1ae-4d95-9516-c404b94a9c73" providerId="ADAL" clId="{20C9B4EB-3003-47D4-821F-337A4998F1DE}" dt="2020-07-07T07:43:42.021" v="647" actId="1076"/>
          <ac:spMkLst>
            <pc:docMk/>
            <pc:sldMk cId="2048421996" sldId="261"/>
            <ac:spMk id="26" creationId="{AE8A04E5-0590-B042-93DC-662DDD7784B4}"/>
          </ac:spMkLst>
        </pc:spChg>
        <pc:cxnChg chg="del">
          <ac:chgData name="紹軒" userId="fd00c7a7-b1ae-4d95-9516-c404b94a9c73" providerId="ADAL" clId="{20C9B4EB-3003-47D4-821F-337A4998F1DE}" dt="2020-07-07T07:43:44.696" v="648" actId="478"/>
          <ac:cxnSpMkLst>
            <pc:docMk/>
            <pc:sldMk cId="2048421996" sldId="261"/>
            <ac:cxnSpMk id="27" creationId="{5746BA54-7B78-6A46-A19B-CE93CA282856}"/>
          </ac:cxnSpMkLst>
        </pc:cxnChg>
        <pc:cxnChg chg="mod">
          <ac:chgData name="紹軒" userId="fd00c7a7-b1ae-4d95-9516-c404b94a9c73" providerId="ADAL" clId="{20C9B4EB-3003-47D4-821F-337A4998F1DE}" dt="2020-07-07T07:41:59.482" v="640" actId="14100"/>
          <ac:cxnSpMkLst>
            <pc:docMk/>
            <pc:sldMk cId="2048421996" sldId="261"/>
            <ac:cxnSpMk id="28" creationId="{0610B290-0B34-6A49-983C-927C8A67CE29}"/>
          </ac:cxnSpMkLst>
        </pc:cxnChg>
        <pc:cxnChg chg="mod">
          <ac:chgData name="紹軒" userId="fd00c7a7-b1ae-4d95-9516-c404b94a9c73" providerId="ADAL" clId="{20C9B4EB-3003-47D4-821F-337A4998F1DE}" dt="2020-07-07T07:43:42.021" v="647" actId="1076"/>
          <ac:cxnSpMkLst>
            <pc:docMk/>
            <pc:sldMk cId="2048421996" sldId="261"/>
            <ac:cxnSpMk id="33" creationId="{888EEE5C-E067-0A44-912E-A5017B90E7AB}"/>
          </ac:cxnSpMkLst>
        </pc:cxnChg>
      </pc:sldChg>
      <pc:sldChg chg="delSp modSp del mod">
        <pc:chgData name="紹軒" userId="fd00c7a7-b1ae-4d95-9516-c404b94a9c73" providerId="ADAL" clId="{20C9B4EB-3003-47D4-821F-337A4998F1DE}" dt="2020-07-07T07:54:14.898" v="939" actId="47"/>
        <pc:sldMkLst>
          <pc:docMk/>
          <pc:sldMk cId="1072488953" sldId="262"/>
        </pc:sldMkLst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1072488953" sldId="262"/>
            <ac:spMk id="5" creationId="{65720780-7BBB-4A51-8335-592074CA0100}"/>
          </ac:spMkLst>
        </pc:spChg>
        <pc:spChg chg="mod">
          <ac:chgData name="紹軒" userId="fd00c7a7-b1ae-4d95-9516-c404b94a9c73" providerId="ADAL" clId="{20C9B4EB-3003-47D4-821F-337A4998F1DE}" dt="2020-07-07T07:50:20.057" v="882" actId="1076"/>
          <ac:spMkLst>
            <pc:docMk/>
            <pc:sldMk cId="1072488953" sldId="262"/>
            <ac:spMk id="35" creationId="{D2660AAF-AFF7-5C41-9D2E-068C1C9FA90E}"/>
          </ac:spMkLst>
        </pc:spChg>
        <pc:spChg chg="mod">
          <ac:chgData name="紹軒" userId="fd00c7a7-b1ae-4d95-9516-c404b94a9c73" providerId="ADAL" clId="{20C9B4EB-3003-47D4-821F-337A4998F1DE}" dt="2020-07-07T07:50:17.276" v="881" actId="1076"/>
          <ac:spMkLst>
            <pc:docMk/>
            <pc:sldMk cId="1072488953" sldId="262"/>
            <ac:spMk id="36" creationId="{F63E6400-7AD0-1A43-838C-D459B9BD9011}"/>
          </ac:spMkLst>
        </pc:spChg>
        <pc:picChg chg="mod modCrop">
          <ac:chgData name="紹軒" userId="fd00c7a7-b1ae-4d95-9516-c404b94a9c73" providerId="ADAL" clId="{20C9B4EB-3003-47D4-821F-337A4998F1DE}" dt="2020-07-07T07:52:44.234" v="909" actId="1076"/>
          <ac:picMkLst>
            <pc:docMk/>
            <pc:sldMk cId="1072488953" sldId="262"/>
            <ac:picMk id="9" creationId="{B13EF383-F956-0D47-8753-50B0ECF1865A}"/>
          </ac:picMkLst>
        </pc:picChg>
      </pc:sldChg>
      <pc:sldChg chg="addSp delSp modSp mod delAnim modAnim">
        <pc:chgData name="紹軒" userId="fd00c7a7-b1ae-4d95-9516-c404b94a9c73" providerId="ADAL" clId="{20C9B4EB-3003-47D4-821F-337A4998F1DE}" dt="2020-07-07T08:53:39.814" v="2060"/>
        <pc:sldMkLst>
          <pc:docMk/>
          <pc:sldMk cId="2975793908" sldId="263"/>
        </pc:sldMkLst>
        <pc:spChg chg="mod">
          <ac:chgData name="紹軒" userId="fd00c7a7-b1ae-4d95-9516-c404b94a9c73" providerId="ADAL" clId="{20C9B4EB-3003-47D4-821F-337A4998F1DE}" dt="2020-07-07T08:49:19.159" v="2029" actId="207"/>
          <ac:spMkLst>
            <pc:docMk/>
            <pc:sldMk cId="2975793908" sldId="263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975793908" sldId="263"/>
            <ac:spMk id="3" creationId="{AB80AF15-93BF-481C-B873-8C321F23E3E0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975793908" sldId="263"/>
            <ac:spMk id="6" creationId="{76500594-8845-4DFF-B8AE-19DC6EA7DD55}"/>
          </ac:spMkLst>
        </pc:spChg>
        <pc:spChg chg="add mod">
          <ac:chgData name="紹軒" userId="fd00c7a7-b1ae-4d95-9516-c404b94a9c73" providerId="ADAL" clId="{20C9B4EB-3003-47D4-821F-337A4998F1DE}" dt="2020-07-07T08:00:45.911" v="1056" actId="14100"/>
          <ac:spMkLst>
            <pc:docMk/>
            <pc:sldMk cId="2975793908" sldId="263"/>
            <ac:spMk id="17" creationId="{6A509B62-A752-45ED-AFE3-22770B5A20FF}"/>
          </ac:spMkLst>
        </pc:spChg>
        <pc:spChg chg="add mod">
          <ac:chgData name="紹軒" userId="fd00c7a7-b1ae-4d95-9516-c404b94a9c73" providerId="ADAL" clId="{20C9B4EB-3003-47D4-821F-337A4998F1DE}" dt="2020-07-07T08:00:50.436" v="1057" actId="1076"/>
          <ac:spMkLst>
            <pc:docMk/>
            <pc:sldMk cId="2975793908" sldId="263"/>
            <ac:spMk id="18" creationId="{B8097638-EFFE-498A-8CB9-5F556B5E3FC9}"/>
          </ac:spMkLst>
        </pc:spChg>
        <pc:spChg chg="add mod">
          <ac:chgData name="紹軒" userId="fd00c7a7-b1ae-4d95-9516-c404b94a9c73" providerId="ADAL" clId="{20C9B4EB-3003-47D4-821F-337A4998F1DE}" dt="2020-07-07T08:24:42.767" v="1751" actId="1076"/>
          <ac:spMkLst>
            <pc:docMk/>
            <pc:sldMk cId="2975793908" sldId="263"/>
            <ac:spMk id="19" creationId="{4BC0FAED-675A-4442-B0FE-FA648337F441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1" creationId="{D7E191F9-7602-A544-85E4-87676868260D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2" creationId="{A8281239-D92F-D543-8DFE-3D90A9697DCC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3" creationId="{9E8C8FD0-754D-BF45-8E1B-823439B7F2A8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4" creationId="{75D19956-0092-5F43-8B78-8E9F7DF5E0AE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5" creationId="{AC8ACD7F-4014-5045-AF4F-B8C19C1E77A1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6" creationId="{8B442A46-2DD5-814F-8FE0-52438555C407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29" creationId="{B44F4DC1-538C-0E44-93D8-434ED7D844A4}"/>
          </ac:spMkLst>
        </pc:spChg>
        <pc:spChg chg="del">
          <ac:chgData name="紹軒" userId="fd00c7a7-b1ae-4d95-9516-c404b94a9c73" providerId="ADAL" clId="{20C9B4EB-3003-47D4-821F-337A4998F1DE}" dt="2020-07-07T08:00:16.743" v="1040" actId="478"/>
          <ac:spMkLst>
            <pc:docMk/>
            <pc:sldMk cId="2975793908" sldId="263"/>
            <ac:spMk id="30" creationId="{84609A21-0FD9-2F46-95D1-7055EEE3D702}"/>
          </ac:spMkLst>
        </pc:spChg>
        <pc:picChg chg="del">
          <ac:chgData name="紹軒" userId="fd00c7a7-b1ae-4d95-9516-c404b94a9c73" providerId="ADAL" clId="{20C9B4EB-3003-47D4-821F-337A4998F1DE}" dt="2020-07-07T08:00:18.302" v="1041" actId="478"/>
          <ac:picMkLst>
            <pc:docMk/>
            <pc:sldMk cId="2975793908" sldId="263"/>
            <ac:picMk id="5" creationId="{04B2513D-419E-234B-9CCD-E6B5E02451B4}"/>
          </ac:picMkLst>
        </pc:picChg>
        <pc:picChg chg="del">
          <ac:chgData name="紹軒" userId="fd00c7a7-b1ae-4d95-9516-c404b94a9c73" providerId="ADAL" clId="{20C9B4EB-3003-47D4-821F-337A4998F1DE}" dt="2020-07-07T08:00:16.743" v="1040" actId="478"/>
          <ac:picMkLst>
            <pc:docMk/>
            <pc:sldMk cId="2975793908" sldId="263"/>
            <ac:picMk id="7" creationId="{455CDEED-BD05-7748-9D2F-CE0A8E30EFCE}"/>
          </ac:picMkLst>
        </pc:picChg>
        <pc:picChg chg="add mod">
          <ac:chgData name="紹軒" userId="fd00c7a7-b1ae-4d95-9516-c404b94a9c73" providerId="ADAL" clId="{20C9B4EB-3003-47D4-821F-337A4998F1DE}" dt="2020-07-07T08:00:18.779" v="1042"/>
          <ac:picMkLst>
            <pc:docMk/>
            <pc:sldMk cId="2975793908" sldId="263"/>
            <ac:picMk id="16" creationId="{1815A8E1-FFD8-40A1-BCF0-7A9E4C860FFB}"/>
          </ac:picMkLst>
        </pc:picChg>
        <pc:cxnChg chg="del">
          <ac:chgData name="紹軒" userId="fd00c7a7-b1ae-4d95-9516-c404b94a9c73" providerId="ADAL" clId="{20C9B4EB-3003-47D4-821F-337A4998F1DE}" dt="2020-07-07T08:00:16.743" v="1040" actId="478"/>
          <ac:cxnSpMkLst>
            <pc:docMk/>
            <pc:sldMk cId="2975793908" sldId="263"/>
            <ac:cxnSpMk id="31" creationId="{BA5A1070-DD1D-E044-A52D-5F039A15BE3C}"/>
          </ac:cxnSpMkLst>
        </pc:cxn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2861487892" sldId="264"/>
        </pc:sldMkLst>
        <pc:spChg chg="mod">
          <ac:chgData name="紹軒" userId="fd00c7a7-b1ae-4d95-9516-c404b94a9c73" providerId="ADAL" clId="{20C9B4EB-3003-47D4-821F-337A4998F1DE}" dt="2020-07-07T08:49:25.963" v="2031" actId="207"/>
          <ac:spMkLst>
            <pc:docMk/>
            <pc:sldMk cId="2861487892" sldId="264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861487892" sldId="264"/>
            <ac:spMk id="5" creationId="{AC0ACCDA-DD6C-472D-943C-27AC553831F1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861487892" sldId="264"/>
            <ac:spMk id="6" creationId="{2548FD49-6A55-4456-B61C-93B9E3DEB07B}"/>
          </ac:spMkLst>
        </pc:spChg>
      </pc:sldChg>
      <pc:sldChg chg="addSp delSp modSp mod modAnim">
        <pc:chgData name="紹軒" userId="fd00c7a7-b1ae-4d95-9516-c404b94a9c73" providerId="ADAL" clId="{20C9B4EB-3003-47D4-821F-337A4998F1DE}" dt="2020-07-07T09:04:10.947" v="2104" actId="1036"/>
        <pc:sldMkLst>
          <pc:docMk/>
          <pc:sldMk cId="1046825100" sldId="265"/>
        </pc:sldMkLst>
        <pc:spChg chg="mod">
          <ac:chgData name="紹軒" userId="fd00c7a7-b1ae-4d95-9516-c404b94a9c73" providerId="ADAL" clId="{20C9B4EB-3003-47D4-821F-337A4998F1DE}" dt="2020-07-07T08:49:35.152" v="2034" actId="207"/>
          <ac:spMkLst>
            <pc:docMk/>
            <pc:sldMk cId="1046825100" sldId="265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1046825100" sldId="265"/>
            <ac:spMk id="7" creationId="{C304AC9B-5779-4FA8-95C8-DD5E392A1775}"/>
          </ac:spMkLst>
        </pc:spChg>
        <pc:spChg chg="add mod">
          <ac:chgData name="紹軒" userId="fd00c7a7-b1ae-4d95-9516-c404b94a9c73" providerId="ADAL" clId="{20C9B4EB-3003-47D4-821F-337A4998F1DE}" dt="2020-07-07T08:11:56.251" v="1402" actId="1038"/>
          <ac:spMkLst>
            <pc:docMk/>
            <pc:sldMk cId="1046825100" sldId="265"/>
            <ac:spMk id="8" creationId="{6FB371BA-140B-4CBD-8EDE-130D42A91FA1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1046825100" sldId="265"/>
            <ac:spMk id="9" creationId="{43E3ECC4-A095-4A6C-B433-7B79F00A7B05}"/>
          </ac:spMkLst>
        </pc:spChg>
        <pc:spChg chg="add mod ord">
          <ac:chgData name="紹軒" userId="fd00c7a7-b1ae-4d95-9516-c404b94a9c73" providerId="ADAL" clId="{20C9B4EB-3003-47D4-821F-337A4998F1DE}" dt="2020-07-07T09:04:10.947" v="2104" actId="1036"/>
          <ac:spMkLst>
            <pc:docMk/>
            <pc:sldMk cId="1046825100" sldId="265"/>
            <ac:spMk id="14" creationId="{F8C0906A-F83C-4D06-9979-B1E0B51ADCC4}"/>
          </ac:spMkLst>
        </pc:spChg>
        <pc:spChg chg="add mod">
          <ac:chgData name="紹軒" userId="fd00c7a7-b1ae-4d95-9516-c404b94a9c73" providerId="ADAL" clId="{20C9B4EB-3003-47D4-821F-337A4998F1DE}" dt="2020-07-07T08:12:06.819" v="1406" actId="14100"/>
          <ac:spMkLst>
            <pc:docMk/>
            <pc:sldMk cId="1046825100" sldId="265"/>
            <ac:spMk id="16" creationId="{F5DEA9BC-ABE0-4E22-955C-392AEE7FB8F1}"/>
          </ac:spMkLst>
        </pc:spChg>
        <pc:spChg chg="add mod">
          <ac:chgData name="紹軒" userId="fd00c7a7-b1ae-4d95-9516-c404b94a9c73" providerId="ADAL" clId="{20C9B4EB-3003-47D4-821F-337A4998F1DE}" dt="2020-07-07T08:12:22.861" v="1409" actId="14100"/>
          <ac:spMkLst>
            <pc:docMk/>
            <pc:sldMk cId="1046825100" sldId="265"/>
            <ac:spMk id="17" creationId="{45B7E209-5DD3-47BA-A00C-D41D234DAABF}"/>
          </ac:spMkLst>
        </pc:spChg>
        <pc:spChg chg="del">
          <ac:chgData name="紹軒" userId="fd00c7a7-b1ae-4d95-9516-c404b94a9c73" providerId="ADAL" clId="{20C9B4EB-3003-47D4-821F-337A4998F1DE}" dt="2020-07-07T08:09:35.811" v="1338" actId="478"/>
          <ac:spMkLst>
            <pc:docMk/>
            <pc:sldMk cId="1046825100" sldId="265"/>
            <ac:spMk id="18" creationId="{D3E501DF-D459-124E-92EF-DA975B8276F5}"/>
          </ac:spMkLst>
        </pc:spChg>
        <pc:spChg chg="mod">
          <ac:chgData name="紹軒" userId="fd00c7a7-b1ae-4d95-9516-c404b94a9c73" providerId="ADAL" clId="{20C9B4EB-3003-47D4-821F-337A4998F1DE}" dt="2020-07-07T09:04:02.670" v="2098" actId="1036"/>
          <ac:spMkLst>
            <pc:docMk/>
            <pc:sldMk cId="1046825100" sldId="265"/>
            <ac:spMk id="23" creationId="{5B806722-39A2-664D-B1EF-0D7FA3785EFE}"/>
          </ac:spMkLst>
        </pc:sp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1864047147" sldId="266"/>
        </pc:sldMkLst>
        <pc:spChg chg="mod">
          <ac:chgData name="紹軒" userId="fd00c7a7-b1ae-4d95-9516-c404b94a9c73" providerId="ADAL" clId="{20C9B4EB-3003-47D4-821F-337A4998F1DE}" dt="2020-07-07T08:49:37.913" v="2035" actId="207"/>
          <ac:spMkLst>
            <pc:docMk/>
            <pc:sldMk cId="1864047147" sldId="266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1864047147" sldId="266"/>
            <ac:spMk id="3" creationId="{9469D7B3-4B5F-495C-A80D-373BE5C0CFAF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1864047147" sldId="266"/>
            <ac:spMk id="5" creationId="{F14BB8B5-BD4B-45CE-94A7-6716161BC5D0}"/>
          </ac:spMkLst>
        </pc:spChg>
      </pc:sldChg>
      <pc:sldChg chg="addSp delSp modSp mod modAnim">
        <pc:chgData name="紹軒" userId="fd00c7a7-b1ae-4d95-9516-c404b94a9c73" providerId="ADAL" clId="{20C9B4EB-3003-47D4-821F-337A4998F1DE}" dt="2020-07-07T08:53:39.814" v="2060"/>
        <pc:sldMkLst>
          <pc:docMk/>
          <pc:sldMk cId="2139650005" sldId="267"/>
        </pc:sldMkLst>
        <pc:spChg chg="mod">
          <ac:chgData name="紹軒" userId="fd00c7a7-b1ae-4d95-9516-c404b94a9c73" providerId="ADAL" clId="{20C9B4EB-3003-47D4-821F-337A4998F1DE}" dt="2020-07-07T08:49:40.838" v="2036" actId="207"/>
          <ac:spMkLst>
            <pc:docMk/>
            <pc:sldMk cId="2139650005" sldId="267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2139650005" sldId="267"/>
            <ac:spMk id="5" creationId="{3CF7A1B3-84F4-4E8D-9E70-D2A403617C5D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139650005" sldId="267"/>
            <ac:spMk id="6" creationId="{959E0874-518B-4A14-B4B1-CE69B06DCEA9}"/>
          </ac:spMkLst>
        </pc:spChg>
        <pc:spChg chg="add mod">
          <ac:chgData name="紹軒" userId="fd00c7a7-b1ae-4d95-9516-c404b94a9c73" providerId="ADAL" clId="{20C9B4EB-3003-47D4-821F-337A4998F1DE}" dt="2020-07-07T08:15:28.738" v="1514" actId="1076"/>
          <ac:spMkLst>
            <pc:docMk/>
            <pc:sldMk cId="2139650005" sldId="267"/>
            <ac:spMk id="15" creationId="{A696413D-7AEB-4C73-91A0-41726C294310}"/>
          </ac:spMkLst>
        </pc:spChg>
      </pc:sldChg>
      <pc:sldChg chg="addSp delSp modSp mod">
        <pc:chgData name="紹軒" userId="fd00c7a7-b1ae-4d95-9516-c404b94a9c73" providerId="ADAL" clId="{20C9B4EB-3003-47D4-821F-337A4998F1DE}" dt="2020-07-07T08:53:39.814" v="2060"/>
        <pc:sldMkLst>
          <pc:docMk/>
          <pc:sldMk cId="824830709" sldId="268"/>
        </pc:sldMkLst>
        <pc:spChg chg="mod">
          <ac:chgData name="紹軒" userId="fd00c7a7-b1ae-4d95-9516-c404b94a9c73" providerId="ADAL" clId="{20C9B4EB-3003-47D4-821F-337A4998F1DE}" dt="2020-07-07T08:49:46.046" v="2038" actId="207"/>
          <ac:spMkLst>
            <pc:docMk/>
            <pc:sldMk cId="824830709" sldId="268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824830709" sldId="268"/>
            <ac:spMk id="3" creationId="{FCF3C99F-D6E0-424D-B8D1-96BF43EDE2CC}"/>
          </ac:spMkLst>
        </pc:spChg>
        <pc:spChg chg="add mod">
          <ac:chgData name="紹軒" userId="fd00c7a7-b1ae-4d95-9516-c404b94a9c73" providerId="ADAL" clId="{20C9B4EB-3003-47D4-821F-337A4998F1DE}" dt="2020-07-07T08:17:35.771" v="1626" actId="1076"/>
          <ac:spMkLst>
            <pc:docMk/>
            <pc:sldMk cId="824830709" sldId="268"/>
            <ac:spMk id="9" creationId="{DD100D11-FA1C-4748-9A19-2EFB599E84D0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824830709" sldId="268"/>
            <ac:spMk id="12" creationId="{ADB9EE86-C849-40E2-8CDC-99F8E8F5C1E6}"/>
          </ac:spMkLst>
        </pc:spChg>
        <pc:cxnChg chg="add mod">
          <ac:chgData name="紹軒" userId="fd00c7a7-b1ae-4d95-9516-c404b94a9c73" providerId="ADAL" clId="{20C9B4EB-3003-47D4-821F-337A4998F1DE}" dt="2020-07-07T08:26:08.081" v="1759" actId="14100"/>
          <ac:cxnSpMkLst>
            <pc:docMk/>
            <pc:sldMk cId="824830709" sldId="268"/>
            <ac:cxnSpMk id="10" creationId="{F4B69DE8-31B4-470D-A2A2-49C97E502BD3}"/>
          </ac:cxnSpMkLst>
        </pc:cxnChg>
        <pc:cxnChg chg="add mod">
          <ac:chgData name="紹軒" userId="fd00c7a7-b1ae-4d95-9516-c404b94a9c73" providerId="ADAL" clId="{20C9B4EB-3003-47D4-821F-337A4998F1DE}" dt="2020-07-07T08:26:14.608" v="1762" actId="14100"/>
          <ac:cxnSpMkLst>
            <pc:docMk/>
            <pc:sldMk cId="824830709" sldId="268"/>
            <ac:cxnSpMk id="13" creationId="{6899D033-1278-411A-AD00-5CBCA326F053}"/>
          </ac:cxnSpMkLst>
        </pc:cxnChg>
      </pc:sldChg>
      <pc:sldChg chg="addSp delSp modSp mod delAnim modAnim">
        <pc:chgData name="紹軒" userId="fd00c7a7-b1ae-4d95-9516-c404b94a9c73" providerId="ADAL" clId="{20C9B4EB-3003-47D4-821F-337A4998F1DE}" dt="2020-07-07T08:53:39.814" v="2060"/>
        <pc:sldMkLst>
          <pc:docMk/>
          <pc:sldMk cId="491911635" sldId="269"/>
        </pc:sldMkLst>
        <pc:spChg chg="mod">
          <ac:chgData name="紹軒" userId="fd00c7a7-b1ae-4d95-9516-c404b94a9c73" providerId="ADAL" clId="{20C9B4EB-3003-47D4-821F-337A4998F1DE}" dt="2020-07-07T08:49:52.356" v="2040" actId="207"/>
          <ac:spMkLst>
            <pc:docMk/>
            <pc:sldMk cId="491911635" sldId="269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491911635" sldId="269"/>
            <ac:spMk id="6" creationId="{F03A8263-7B89-4DF3-A0A4-C92FA0BB0D41}"/>
          </ac:spMkLst>
        </pc:spChg>
        <pc:spChg chg="add del mod">
          <ac:chgData name="紹軒" userId="fd00c7a7-b1ae-4d95-9516-c404b94a9c73" providerId="ADAL" clId="{20C9B4EB-3003-47D4-821F-337A4998F1DE}" dt="2020-07-07T08:22:08.538" v="1712" actId="478"/>
          <ac:spMkLst>
            <pc:docMk/>
            <pc:sldMk cId="491911635" sldId="269"/>
            <ac:spMk id="8" creationId="{B90BACE5-808B-4190-91BF-E25AAFBBED65}"/>
          </ac:spMkLst>
        </pc:spChg>
        <pc:spChg chg="add del mod">
          <ac:chgData name="紹軒" userId="fd00c7a7-b1ae-4d95-9516-c404b94a9c73" providerId="ADAL" clId="{20C9B4EB-3003-47D4-821F-337A4998F1DE}" dt="2020-07-07T08:22:08.538" v="1712" actId="478"/>
          <ac:spMkLst>
            <pc:docMk/>
            <pc:sldMk cId="491911635" sldId="269"/>
            <ac:spMk id="9" creationId="{98DDC801-5C9F-496D-BB87-A7F189119564}"/>
          </ac:spMkLst>
        </pc:spChg>
        <pc:spChg chg="add mod">
          <ac:chgData name="紹軒" userId="fd00c7a7-b1ae-4d95-9516-c404b94a9c73" providerId="ADAL" clId="{20C9B4EB-3003-47D4-821F-337A4998F1DE}" dt="2020-07-07T08:22:13.808" v="1715"/>
          <ac:spMkLst>
            <pc:docMk/>
            <pc:sldMk cId="491911635" sldId="269"/>
            <ac:spMk id="11" creationId="{06FC7B1C-6477-4EDF-AC4D-2759E3B42942}"/>
          </ac:spMkLst>
        </pc:spChg>
        <pc:spChg chg="add mod">
          <ac:chgData name="紹軒" userId="fd00c7a7-b1ae-4d95-9516-c404b94a9c73" providerId="ADAL" clId="{20C9B4EB-3003-47D4-821F-337A4998F1DE}" dt="2020-07-07T08:22:13.808" v="1715"/>
          <ac:spMkLst>
            <pc:docMk/>
            <pc:sldMk cId="491911635" sldId="269"/>
            <ac:spMk id="12" creationId="{E452AD02-13EE-40CF-B6B3-536912264217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491911635" sldId="269"/>
            <ac:spMk id="13" creationId="{372FE543-4CA3-4BDA-9300-B22A5E1A7D78}"/>
          </ac:spMkLst>
        </pc:spChg>
        <pc:picChg chg="del">
          <ac:chgData name="紹軒" userId="fd00c7a7-b1ae-4d95-9516-c404b94a9c73" providerId="ADAL" clId="{20C9B4EB-3003-47D4-821F-337A4998F1DE}" dt="2020-07-07T08:22:13.208" v="1714" actId="478"/>
          <ac:picMkLst>
            <pc:docMk/>
            <pc:sldMk cId="491911635" sldId="269"/>
            <ac:picMk id="3" creationId="{E5E4C597-A27E-774D-8120-5E3B84678FBF}"/>
          </ac:picMkLst>
        </pc:picChg>
        <pc:picChg chg="del">
          <ac:chgData name="紹軒" userId="fd00c7a7-b1ae-4d95-9516-c404b94a9c73" providerId="ADAL" clId="{20C9B4EB-3003-47D4-821F-337A4998F1DE}" dt="2020-07-07T08:22:12.344" v="1713" actId="478"/>
          <ac:picMkLst>
            <pc:docMk/>
            <pc:sldMk cId="491911635" sldId="269"/>
            <ac:picMk id="5" creationId="{BBE507D9-DDB8-B444-9F87-5FBB4E38D641}"/>
          </ac:picMkLst>
        </pc:picChg>
        <pc:picChg chg="del">
          <ac:chgData name="紹軒" userId="fd00c7a7-b1ae-4d95-9516-c404b94a9c73" providerId="ADAL" clId="{20C9B4EB-3003-47D4-821F-337A4998F1DE}" dt="2020-07-07T08:22:08.538" v="1712" actId="478"/>
          <ac:picMkLst>
            <pc:docMk/>
            <pc:sldMk cId="491911635" sldId="269"/>
            <ac:picMk id="7" creationId="{14162792-C9B9-B34A-80D4-C530A9B2CBB0}"/>
          </ac:picMkLst>
        </pc:picChg>
        <pc:picChg chg="add mod">
          <ac:chgData name="紹軒" userId="fd00c7a7-b1ae-4d95-9516-c404b94a9c73" providerId="ADAL" clId="{20C9B4EB-3003-47D4-821F-337A4998F1DE}" dt="2020-07-07T08:22:13.808" v="1715"/>
          <ac:picMkLst>
            <pc:docMk/>
            <pc:sldMk cId="491911635" sldId="269"/>
            <ac:picMk id="10" creationId="{D7E69710-4233-4AED-9EDB-085F72800DE1}"/>
          </ac:picMkLst>
        </pc:picChg>
      </pc:sldChg>
      <pc:sldChg chg="addSp delSp modSp mod delAnim modAnim">
        <pc:chgData name="紹軒" userId="fd00c7a7-b1ae-4d95-9516-c404b94a9c73" providerId="ADAL" clId="{20C9B4EB-3003-47D4-821F-337A4998F1DE}" dt="2020-07-07T08:53:39.814" v="2060"/>
        <pc:sldMkLst>
          <pc:docMk/>
          <pc:sldMk cId="3557900786" sldId="270"/>
        </pc:sldMkLst>
        <pc:spChg chg="mod">
          <ac:chgData name="紹軒" userId="fd00c7a7-b1ae-4d95-9516-c404b94a9c73" providerId="ADAL" clId="{20C9B4EB-3003-47D4-821F-337A4998F1DE}" dt="2020-07-07T08:49:59.270" v="2042" actId="207"/>
          <ac:spMkLst>
            <pc:docMk/>
            <pc:sldMk cId="3557900786" sldId="270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557900786" sldId="270"/>
            <ac:spMk id="3" creationId="{9B38621E-4C57-4777-AFBD-B55A7B212F58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557900786" sldId="270"/>
            <ac:spMk id="5" creationId="{03465444-D670-4EC1-9736-8BFE25838C8D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8" creationId="{AF41B495-6A08-4C4A-808A-22F15A62C046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9" creationId="{DA43AF19-00B8-3C43-87C7-C36F38FDC00F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10" creationId="{7B4237AB-0B49-0246-BF70-90D9A20998DA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11" creationId="{60B3005D-D805-AC4C-8CD5-6BED25A16349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12" creationId="{49F4E3B5-0E8C-AE47-855A-95F94B16C126}"/>
          </ac:spMkLst>
        </pc:spChg>
        <pc:spChg chg="del">
          <ac:chgData name="紹軒" userId="fd00c7a7-b1ae-4d95-9516-c404b94a9c73" providerId="ADAL" clId="{20C9B4EB-3003-47D4-821F-337A4998F1DE}" dt="2020-07-07T08:21:35.480" v="1709" actId="478"/>
          <ac:spMkLst>
            <pc:docMk/>
            <pc:sldMk cId="3557900786" sldId="270"/>
            <ac:spMk id="13" creationId="{2A60528E-B33D-A648-AFEF-3F583A422230}"/>
          </ac:spMkLst>
        </pc:spChg>
        <pc:spChg chg="add del mod">
          <ac:chgData name="紹軒" userId="fd00c7a7-b1ae-4d95-9516-c404b94a9c73" providerId="ADAL" clId="{20C9B4EB-3003-47D4-821F-337A4998F1DE}" dt="2020-07-07T08:21:32.457" v="1708" actId="478"/>
          <ac:spMkLst>
            <pc:docMk/>
            <pc:sldMk cId="3557900786" sldId="270"/>
            <ac:spMk id="15" creationId="{3F93F65B-7E48-4A05-AC14-EB1A07BF1692}"/>
          </ac:spMkLst>
        </pc:spChg>
        <pc:spChg chg="add mod">
          <ac:chgData name="紹軒" userId="fd00c7a7-b1ae-4d95-9516-c404b94a9c73" providerId="ADAL" clId="{20C9B4EB-3003-47D4-821F-337A4998F1DE}" dt="2020-07-07T08:21:36.599" v="1710"/>
          <ac:spMkLst>
            <pc:docMk/>
            <pc:sldMk cId="3557900786" sldId="270"/>
            <ac:spMk id="17" creationId="{77069890-1A95-4F21-A500-0A6F0EA1EF3D}"/>
          </ac:spMkLst>
        </pc:spChg>
        <pc:picChg chg="del">
          <ac:chgData name="紹軒" userId="fd00c7a7-b1ae-4d95-9516-c404b94a9c73" providerId="ADAL" clId="{20C9B4EB-3003-47D4-821F-337A4998F1DE}" dt="2020-07-07T08:21:35.480" v="1709" actId="478"/>
          <ac:picMkLst>
            <pc:docMk/>
            <pc:sldMk cId="3557900786" sldId="270"/>
            <ac:picMk id="6" creationId="{1A8B6286-326E-5541-9F3A-D6CCCD1ED010}"/>
          </ac:picMkLst>
        </pc:picChg>
        <pc:picChg chg="del">
          <ac:chgData name="紹軒" userId="fd00c7a7-b1ae-4d95-9516-c404b94a9c73" providerId="ADAL" clId="{20C9B4EB-3003-47D4-821F-337A4998F1DE}" dt="2020-07-07T08:21:32.457" v="1708" actId="478"/>
          <ac:picMkLst>
            <pc:docMk/>
            <pc:sldMk cId="3557900786" sldId="270"/>
            <ac:picMk id="14" creationId="{834971A3-753C-F941-B20E-488E9EB7FA10}"/>
          </ac:picMkLst>
        </pc:picChg>
        <pc:picChg chg="add mod">
          <ac:chgData name="紹軒" userId="fd00c7a7-b1ae-4d95-9516-c404b94a9c73" providerId="ADAL" clId="{20C9B4EB-3003-47D4-821F-337A4998F1DE}" dt="2020-07-07T08:21:36.599" v="1710"/>
          <ac:picMkLst>
            <pc:docMk/>
            <pc:sldMk cId="3557900786" sldId="270"/>
            <ac:picMk id="16" creationId="{7A8452BD-7524-44A5-8DCC-E1BCD046C1BD}"/>
          </ac:picMkLst>
        </pc:pic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3420584658" sldId="271"/>
        </pc:sldMkLst>
        <pc:spChg chg="mod">
          <ac:chgData name="紹軒" userId="fd00c7a7-b1ae-4d95-9516-c404b94a9c73" providerId="ADAL" clId="{20C9B4EB-3003-47D4-821F-337A4998F1DE}" dt="2020-07-07T08:49:04.783" v="2025" actId="207"/>
          <ac:spMkLst>
            <pc:docMk/>
            <pc:sldMk cId="3420584658" sldId="271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420584658" sldId="271"/>
            <ac:spMk id="3" creationId="{A2CEDC36-3BD8-4824-AE1B-7928B6AEE314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420584658" sldId="271"/>
            <ac:spMk id="14" creationId="{33EBC130-24FE-4C49-BBF3-48FE8777D004}"/>
          </ac:spMkLst>
        </pc:sp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3882943724" sldId="272"/>
        </pc:sldMkLst>
        <pc:spChg chg="mod">
          <ac:chgData name="紹軒" userId="fd00c7a7-b1ae-4d95-9516-c404b94a9c73" providerId="ADAL" clId="{20C9B4EB-3003-47D4-821F-337A4998F1DE}" dt="2020-07-07T08:49:22.718" v="2030" actId="207"/>
          <ac:spMkLst>
            <pc:docMk/>
            <pc:sldMk cId="3882943724" sldId="272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882943724" sldId="272"/>
            <ac:spMk id="3" creationId="{A243A2DF-5C53-43CF-8103-2663D90A01B3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882943724" sldId="272"/>
            <ac:spMk id="14" creationId="{8E110925-C051-4EF8-91D1-089AAB1208B4}"/>
          </ac:spMkLst>
        </pc:spChg>
      </pc:sldChg>
      <pc:sldChg chg="delSp modSp">
        <pc:chgData name="紹軒" userId="fd00c7a7-b1ae-4d95-9516-c404b94a9c73" providerId="ADAL" clId="{20C9B4EB-3003-47D4-821F-337A4998F1DE}" dt="2020-07-07T08:53:39.814" v="2060"/>
        <pc:sldMkLst>
          <pc:docMk/>
          <pc:sldMk cId="3909423253" sldId="273"/>
        </pc:sldMkLst>
        <pc:spChg chg="mod">
          <ac:chgData name="紹軒" userId="fd00c7a7-b1ae-4d95-9516-c404b94a9c73" providerId="ADAL" clId="{20C9B4EB-3003-47D4-821F-337A4998F1DE}" dt="2020-07-07T08:49:43.606" v="2037" actId="207"/>
          <ac:spMkLst>
            <pc:docMk/>
            <pc:sldMk cId="3909423253" sldId="273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7:21:30.709" v="51"/>
          <ac:spMkLst>
            <pc:docMk/>
            <pc:sldMk cId="3909423253" sldId="273"/>
            <ac:spMk id="3" creationId="{ED6CBB38-CC1E-44E6-8B61-A6002A3403D4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909423253" sldId="273"/>
            <ac:spMk id="14" creationId="{25B0173A-7494-4648-8E70-8A6FCA556530}"/>
          </ac:spMkLst>
        </pc:spChg>
      </pc:sldChg>
      <pc:sldChg chg="new del">
        <pc:chgData name="紹軒" userId="fd00c7a7-b1ae-4d95-9516-c404b94a9c73" providerId="ADAL" clId="{20C9B4EB-3003-47D4-821F-337A4998F1DE}" dt="2020-07-07T07:26:36.688" v="75" actId="47"/>
        <pc:sldMkLst>
          <pc:docMk/>
          <pc:sldMk cId="766027415" sldId="274"/>
        </pc:sldMkLst>
      </pc:sldChg>
      <pc:sldChg chg="addSp delSp modSp add mod delAnim modAnim">
        <pc:chgData name="紹軒" userId="fd00c7a7-b1ae-4d95-9516-c404b94a9c73" providerId="ADAL" clId="{20C9B4EB-3003-47D4-821F-337A4998F1DE}" dt="2020-07-07T08:53:39.814" v="2060"/>
        <pc:sldMkLst>
          <pc:docMk/>
          <pc:sldMk cId="2508358476" sldId="274"/>
        </pc:sldMkLst>
        <pc:spChg chg="mod">
          <ac:chgData name="紹軒" userId="fd00c7a7-b1ae-4d95-9516-c404b94a9c73" providerId="ADAL" clId="{20C9B4EB-3003-47D4-821F-337A4998F1DE}" dt="2020-07-07T08:49:13.274" v="2027" actId="207"/>
          <ac:spMkLst>
            <pc:docMk/>
            <pc:sldMk cId="2508358476" sldId="274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508358476" sldId="274"/>
            <ac:spMk id="5" creationId="{F3449EE9-167D-44BF-8E93-943469FC053C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1" creationId="{D7E191F9-7602-A544-85E4-87676868260D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2" creationId="{A8281239-D92F-D543-8DFE-3D90A9697DCC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23" creationId="{90C7DEF0-BFE4-4579-A666-420DE23DAC07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4" creationId="{75D19956-0092-5F43-8B78-8E9F7DF5E0AE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5" creationId="{AC8ACD7F-4014-5045-AF4F-B8C19C1E77A1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26" creationId="{C2A6BBC3-0F33-4B71-A5D9-EFB0389886C4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28" creationId="{8EB83D64-0511-43F5-9090-ADCD8A231EF5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29" creationId="{B44F4DC1-538C-0E44-93D8-434ED7D844A4}"/>
          </ac:spMkLst>
        </pc:spChg>
        <pc:spChg chg="del">
          <ac:chgData name="紹軒" userId="fd00c7a7-b1ae-4d95-9516-c404b94a9c73" providerId="ADAL" clId="{20C9B4EB-3003-47D4-821F-337A4998F1DE}" dt="2020-07-07T07:49:38.095" v="878" actId="478"/>
          <ac:spMkLst>
            <pc:docMk/>
            <pc:sldMk cId="2508358476" sldId="274"/>
            <ac:spMk id="30" creationId="{84609A21-0FD9-2F46-95D1-7055EEE3D702}"/>
          </ac:spMkLst>
        </pc:spChg>
        <pc:spChg chg="del mod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32" creationId="{23EF4437-A2EB-EE4F-8C2D-A9089D38C239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33" creationId="{9022F1AF-933C-436E-B89C-B8B349E44B75}"/>
          </ac:spMkLst>
        </pc:spChg>
        <pc:spChg chg="del">
          <ac:chgData name="紹軒" userId="fd00c7a7-b1ae-4d95-9516-c404b94a9c73" providerId="ADAL" clId="{20C9B4EB-3003-47D4-821F-337A4998F1DE}" dt="2020-07-07T07:49:57.717" v="879" actId="478"/>
          <ac:spMkLst>
            <pc:docMk/>
            <pc:sldMk cId="2508358476" sldId="274"/>
            <ac:spMk id="34" creationId="{BB77AB60-738E-404F-81FD-B83AE8F9F6D6}"/>
          </ac:spMkLst>
        </pc:spChg>
        <pc:spChg chg="del">
          <ac:chgData name="紹軒" userId="fd00c7a7-b1ae-4d95-9516-c404b94a9c73" providerId="ADAL" clId="{20C9B4EB-3003-47D4-821F-337A4998F1DE}" dt="2020-07-07T07:26:51.589" v="79" actId="478"/>
          <ac:spMkLst>
            <pc:docMk/>
            <pc:sldMk cId="2508358476" sldId="274"/>
            <ac:spMk id="35" creationId="{D2660AAF-AFF7-5C41-9D2E-068C1C9FA90E}"/>
          </ac:spMkLst>
        </pc:spChg>
        <pc:spChg chg="del">
          <ac:chgData name="紹軒" userId="fd00c7a7-b1ae-4d95-9516-c404b94a9c73" providerId="ADAL" clId="{20C9B4EB-3003-47D4-821F-337A4998F1DE}" dt="2020-07-07T07:26:52.768" v="80" actId="478"/>
          <ac:spMkLst>
            <pc:docMk/>
            <pc:sldMk cId="2508358476" sldId="274"/>
            <ac:spMk id="36" creationId="{F63E6400-7AD0-1A43-838C-D459B9BD9011}"/>
          </ac:spMkLst>
        </pc:spChg>
        <pc:spChg chg="del">
          <ac:chgData name="紹軒" userId="fd00c7a7-b1ae-4d95-9516-c404b94a9c73" providerId="ADAL" clId="{20C9B4EB-3003-47D4-821F-337A4998F1DE}" dt="2020-07-07T07:27:11.311" v="84" actId="478"/>
          <ac:spMkLst>
            <pc:docMk/>
            <pc:sldMk cId="2508358476" sldId="274"/>
            <ac:spMk id="37" creationId="{583EE0B1-CD50-0F4F-8FD3-300990111BF3}"/>
          </ac:spMkLst>
        </pc:spChg>
        <pc:spChg chg="del">
          <ac:chgData name="紹軒" userId="fd00c7a7-b1ae-4d95-9516-c404b94a9c73" providerId="ADAL" clId="{20C9B4EB-3003-47D4-821F-337A4998F1DE}" dt="2020-07-07T07:26:42.965" v="77" actId="478"/>
          <ac:spMkLst>
            <pc:docMk/>
            <pc:sldMk cId="2508358476" sldId="274"/>
            <ac:spMk id="38" creationId="{DA74CA1B-1D43-7F4E-9B78-B5B9591C9D41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39" creationId="{6A6AC763-3564-4B38-99E3-B0E3DB45DF9A}"/>
          </ac:spMkLst>
        </pc:spChg>
        <pc:spChg chg="add del mod">
          <ac:chgData name="紹軒" userId="fd00c7a7-b1ae-4d95-9516-c404b94a9c73" providerId="ADAL" clId="{20C9B4EB-3003-47D4-821F-337A4998F1DE}" dt="2020-07-07T08:23:06.778" v="1730" actId="478"/>
          <ac:spMkLst>
            <pc:docMk/>
            <pc:sldMk cId="2508358476" sldId="274"/>
            <ac:spMk id="40" creationId="{05603273-B778-4BF3-9EAC-CFB1A0C3DE66}"/>
          </ac:spMkLst>
        </pc:spChg>
        <pc:spChg chg="add del mod">
          <ac:chgData name="紹軒" userId="fd00c7a7-b1ae-4d95-9516-c404b94a9c73" providerId="ADAL" clId="{20C9B4EB-3003-47D4-821F-337A4998F1DE}" dt="2020-07-07T07:55:24.805" v="941"/>
          <ac:spMkLst>
            <pc:docMk/>
            <pc:sldMk cId="2508358476" sldId="274"/>
            <ac:spMk id="41" creationId="{91D7C344-2BD9-4817-A870-EB1605574C71}"/>
          </ac:spMkLst>
        </pc:spChg>
        <pc:spChg chg="add del mod">
          <ac:chgData name="紹軒" userId="fd00c7a7-b1ae-4d95-9516-c404b94a9c73" providerId="ADAL" clId="{20C9B4EB-3003-47D4-821F-337A4998F1DE}" dt="2020-07-07T07:55:24.805" v="941"/>
          <ac:spMkLst>
            <pc:docMk/>
            <pc:sldMk cId="2508358476" sldId="274"/>
            <ac:spMk id="42" creationId="{2BD56D36-2467-429A-9953-974EE41CD4C7}"/>
          </ac:spMkLst>
        </pc:spChg>
        <pc:spChg chg="add del mod">
          <ac:chgData name="紹軒" userId="fd00c7a7-b1ae-4d95-9516-c404b94a9c73" providerId="ADAL" clId="{20C9B4EB-3003-47D4-821F-337A4998F1DE}" dt="2020-07-07T07:55:24.805" v="941"/>
          <ac:spMkLst>
            <pc:docMk/>
            <pc:sldMk cId="2508358476" sldId="274"/>
            <ac:spMk id="43" creationId="{16172C22-D5F0-46FB-8716-E426AB4124A2}"/>
          </ac:spMkLst>
        </pc:spChg>
        <pc:spChg chg="add del mod">
          <ac:chgData name="紹軒" userId="fd00c7a7-b1ae-4d95-9516-c404b94a9c73" providerId="ADAL" clId="{20C9B4EB-3003-47D4-821F-337A4998F1DE}" dt="2020-07-07T07:55:24.805" v="941"/>
          <ac:spMkLst>
            <pc:docMk/>
            <pc:sldMk cId="2508358476" sldId="274"/>
            <ac:spMk id="44" creationId="{AC8EAC47-299C-4A40-A14B-9FAE34BC1884}"/>
          </ac:spMkLst>
        </pc:spChg>
        <pc:picChg chg="del">
          <ac:chgData name="紹軒" userId="fd00c7a7-b1ae-4d95-9516-c404b94a9c73" providerId="ADAL" clId="{20C9B4EB-3003-47D4-821F-337A4998F1DE}" dt="2020-07-07T07:49:57.717" v="879" actId="478"/>
          <ac:picMkLst>
            <pc:docMk/>
            <pc:sldMk cId="2508358476" sldId="274"/>
            <ac:picMk id="3" creationId="{5275253C-A43C-C045-A83C-305B9F3B2643}"/>
          </ac:picMkLst>
        </pc:picChg>
        <pc:picChg chg="del">
          <ac:chgData name="紹軒" userId="fd00c7a7-b1ae-4d95-9516-c404b94a9c73" providerId="ADAL" clId="{20C9B4EB-3003-47D4-821F-337A4998F1DE}" dt="2020-07-07T07:49:57.717" v="879" actId="478"/>
          <ac:picMkLst>
            <pc:docMk/>
            <pc:sldMk cId="2508358476" sldId="274"/>
            <ac:picMk id="8" creationId="{0CFAA41A-C911-B147-BCE3-88505FEACA5E}"/>
          </ac:picMkLst>
        </pc:picChg>
        <pc:picChg chg="del">
          <ac:chgData name="紹軒" userId="fd00c7a7-b1ae-4d95-9516-c404b94a9c73" providerId="ADAL" clId="{20C9B4EB-3003-47D4-821F-337A4998F1DE}" dt="2020-07-07T07:26:43.835" v="78" actId="478"/>
          <ac:picMkLst>
            <pc:docMk/>
            <pc:sldMk cId="2508358476" sldId="274"/>
            <ac:picMk id="9" creationId="{B13EF383-F956-0D47-8753-50B0ECF1865A}"/>
          </ac:picMkLst>
        </pc:picChg>
        <pc:picChg chg="add del mod">
          <ac:chgData name="紹軒" userId="fd00c7a7-b1ae-4d95-9516-c404b94a9c73" providerId="ADAL" clId="{20C9B4EB-3003-47D4-821F-337A4998F1DE}" dt="2020-07-07T08:23:06.778" v="1730" actId="478"/>
          <ac:picMkLst>
            <pc:docMk/>
            <pc:sldMk cId="2508358476" sldId="274"/>
            <ac:picMk id="20" creationId="{E6BA6698-E442-462E-A8DC-351D80CB3100}"/>
          </ac:picMkLst>
        </pc:picChg>
        <pc:picChg chg="add del mod modCrop">
          <ac:chgData name="紹軒" userId="fd00c7a7-b1ae-4d95-9516-c404b94a9c73" providerId="ADAL" clId="{20C9B4EB-3003-47D4-821F-337A4998F1DE}" dt="2020-07-07T08:23:06.778" v="1730" actId="478"/>
          <ac:picMkLst>
            <pc:docMk/>
            <pc:sldMk cId="2508358476" sldId="274"/>
            <ac:picMk id="27" creationId="{84DB3532-7E42-4765-A3EC-78E6A3AE0EDB}"/>
          </ac:picMkLst>
        </pc:picChg>
        <pc:cxnChg chg="del">
          <ac:chgData name="紹軒" userId="fd00c7a7-b1ae-4d95-9516-c404b94a9c73" providerId="ADAL" clId="{20C9B4EB-3003-47D4-821F-337A4998F1DE}" dt="2020-07-07T07:49:57.717" v="879" actId="478"/>
          <ac:cxnSpMkLst>
            <pc:docMk/>
            <pc:sldMk cId="2508358476" sldId="274"/>
            <ac:cxnSpMk id="31" creationId="{BA5A1070-DD1D-E044-A52D-5F039A15BE3C}"/>
          </ac:cxnSpMkLst>
        </pc:cxnChg>
      </pc:sldChg>
      <pc:sldChg chg="addSp delSp modSp add mod delAnim">
        <pc:chgData name="紹軒" userId="fd00c7a7-b1ae-4d95-9516-c404b94a9c73" providerId="ADAL" clId="{20C9B4EB-3003-47D4-821F-337A4998F1DE}" dt="2020-07-07T08:53:39.814" v="2060"/>
        <pc:sldMkLst>
          <pc:docMk/>
          <pc:sldMk cId="360895222" sldId="275"/>
        </pc:sldMkLst>
        <pc:spChg chg="mod">
          <ac:chgData name="紹軒" userId="fd00c7a7-b1ae-4d95-9516-c404b94a9c73" providerId="ADAL" clId="{20C9B4EB-3003-47D4-821F-337A4998F1DE}" dt="2020-07-07T08:49:09.190" v="2026" actId="207"/>
          <ac:spMkLst>
            <pc:docMk/>
            <pc:sldMk cId="360895222" sldId="275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60895222" sldId="275"/>
            <ac:spMk id="7" creationId="{99A42A17-DA35-4618-916B-8C410C9267A7}"/>
          </ac:spMkLst>
        </pc:spChg>
        <pc:spChg chg="mod">
          <ac:chgData name="紹軒" userId="fd00c7a7-b1ae-4d95-9516-c404b94a9c73" providerId="ADAL" clId="{20C9B4EB-3003-47D4-821F-337A4998F1DE}" dt="2020-07-07T07:56:33.474" v="950" actId="1076"/>
          <ac:spMkLst>
            <pc:docMk/>
            <pc:sldMk cId="360895222" sldId="275"/>
            <ac:spMk id="21" creationId="{D7E191F9-7602-A544-85E4-87676868260D}"/>
          </ac:spMkLst>
        </pc:spChg>
        <pc:spChg chg="mod">
          <ac:chgData name="紹軒" userId="fd00c7a7-b1ae-4d95-9516-c404b94a9c73" providerId="ADAL" clId="{20C9B4EB-3003-47D4-821F-337A4998F1DE}" dt="2020-07-07T07:56:33.474" v="950" actId="1076"/>
          <ac:spMkLst>
            <pc:docMk/>
            <pc:sldMk cId="360895222" sldId="275"/>
            <ac:spMk id="22" creationId="{A8281239-D92F-D543-8DFE-3D90A9697DCC}"/>
          </ac:spMkLst>
        </pc:spChg>
        <pc:spChg chg="add mod">
          <ac:chgData name="紹軒" userId="fd00c7a7-b1ae-4d95-9516-c404b94a9c73" providerId="ADAL" clId="{20C9B4EB-3003-47D4-821F-337A4998F1DE}" dt="2020-07-07T07:58:44.139" v="1018" actId="20577"/>
          <ac:spMkLst>
            <pc:docMk/>
            <pc:sldMk cId="360895222" sldId="275"/>
            <ac:spMk id="23" creationId="{F7D0ADF3-9889-4F9C-BC7E-2E4383880972}"/>
          </ac:spMkLst>
        </pc:spChg>
        <pc:spChg chg="mod">
          <ac:chgData name="紹軒" userId="fd00c7a7-b1ae-4d95-9516-c404b94a9c73" providerId="ADAL" clId="{20C9B4EB-3003-47D4-821F-337A4998F1DE}" dt="2020-07-07T07:56:33.474" v="950" actId="1076"/>
          <ac:spMkLst>
            <pc:docMk/>
            <pc:sldMk cId="360895222" sldId="275"/>
            <ac:spMk id="24" creationId="{75D19956-0092-5F43-8B78-8E9F7DF5E0AE}"/>
          </ac:spMkLst>
        </pc:spChg>
        <pc:spChg chg="mod">
          <ac:chgData name="紹軒" userId="fd00c7a7-b1ae-4d95-9516-c404b94a9c73" providerId="ADAL" clId="{20C9B4EB-3003-47D4-821F-337A4998F1DE}" dt="2020-07-07T07:56:33.474" v="950" actId="1076"/>
          <ac:spMkLst>
            <pc:docMk/>
            <pc:sldMk cId="360895222" sldId="275"/>
            <ac:spMk id="25" creationId="{AC8ACD7F-4014-5045-AF4F-B8C19C1E77A1}"/>
          </ac:spMkLst>
        </pc:spChg>
        <pc:spChg chg="del mod">
          <ac:chgData name="紹軒" userId="fd00c7a7-b1ae-4d95-9516-c404b94a9c73" providerId="ADAL" clId="{20C9B4EB-3003-47D4-821F-337A4998F1DE}" dt="2020-07-07T07:57:29.837" v="959" actId="478"/>
          <ac:spMkLst>
            <pc:docMk/>
            <pc:sldMk cId="360895222" sldId="275"/>
            <ac:spMk id="29" creationId="{B44F4DC1-538C-0E44-93D8-434ED7D844A4}"/>
          </ac:spMkLst>
        </pc:spChg>
        <pc:spChg chg="del mod">
          <ac:chgData name="紹軒" userId="fd00c7a7-b1ae-4d95-9516-c404b94a9c73" providerId="ADAL" clId="{20C9B4EB-3003-47D4-821F-337A4998F1DE}" dt="2020-07-07T07:57:27.885" v="957" actId="478"/>
          <ac:spMkLst>
            <pc:docMk/>
            <pc:sldMk cId="360895222" sldId="275"/>
            <ac:spMk id="30" creationId="{84609A21-0FD9-2F46-95D1-7055EEE3D702}"/>
          </ac:spMkLst>
        </pc:spChg>
        <pc:spChg chg="del">
          <ac:chgData name="紹軒" userId="fd00c7a7-b1ae-4d95-9516-c404b94a9c73" providerId="ADAL" clId="{20C9B4EB-3003-47D4-821F-337A4998F1DE}" dt="2020-07-07T07:27:25.418" v="88" actId="478"/>
          <ac:spMkLst>
            <pc:docMk/>
            <pc:sldMk cId="360895222" sldId="275"/>
            <ac:spMk id="32" creationId="{23EF4437-A2EB-EE4F-8C2D-A9089D38C239}"/>
          </ac:spMkLst>
        </pc:spChg>
        <pc:spChg chg="del">
          <ac:chgData name="紹軒" userId="fd00c7a7-b1ae-4d95-9516-c404b94a9c73" providerId="ADAL" clId="{20C9B4EB-3003-47D4-821F-337A4998F1DE}" dt="2020-07-07T07:27:28.185" v="90" actId="478"/>
          <ac:spMkLst>
            <pc:docMk/>
            <pc:sldMk cId="360895222" sldId="275"/>
            <ac:spMk id="34" creationId="{BB77AB60-738E-404F-81FD-B83AE8F9F6D6}"/>
          </ac:spMkLst>
        </pc:spChg>
        <pc:spChg chg="del">
          <ac:chgData name="紹軒" userId="fd00c7a7-b1ae-4d95-9516-c404b94a9c73" providerId="ADAL" clId="{20C9B4EB-3003-47D4-821F-337A4998F1DE}" dt="2020-07-07T07:27:27.325" v="89" actId="478"/>
          <ac:spMkLst>
            <pc:docMk/>
            <pc:sldMk cId="360895222" sldId="275"/>
            <ac:spMk id="35" creationId="{D2660AAF-AFF7-5C41-9D2E-068C1C9FA90E}"/>
          </ac:spMkLst>
        </pc:spChg>
        <pc:spChg chg="del">
          <ac:chgData name="紹軒" userId="fd00c7a7-b1ae-4d95-9516-c404b94a9c73" providerId="ADAL" clId="{20C9B4EB-3003-47D4-821F-337A4998F1DE}" dt="2020-07-07T07:27:28.930" v="91" actId="478"/>
          <ac:spMkLst>
            <pc:docMk/>
            <pc:sldMk cId="360895222" sldId="275"/>
            <ac:spMk id="36" creationId="{F63E6400-7AD0-1A43-838C-D459B9BD9011}"/>
          </ac:spMkLst>
        </pc:spChg>
        <pc:spChg chg="del">
          <ac:chgData name="紹軒" userId="fd00c7a7-b1ae-4d95-9516-c404b94a9c73" providerId="ADAL" clId="{20C9B4EB-3003-47D4-821F-337A4998F1DE}" dt="2020-07-07T07:27:30.443" v="92" actId="478"/>
          <ac:spMkLst>
            <pc:docMk/>
            <pc:sldMk cId="360895222" sldId="275"/>
            <ac:spMk id="37" creationId="{583EE0B1-CD50-0F4F-8FD3-300990111BF3}"/>
          </ac:spMkLst>
        </pc:spChg>
        <pc:spChg chg="del">
          <ac:chgData name="紹軒" userId="fd00c7a7-b1ae-4d95-9516-c404b94a9c73" providerId="ADAL" clId="{20C9B4EB-3003-47D4-821F-337A4998F1DE}" dt="2020-07-07T07:27:35.215" v="95" actId="478"/>
          <ac:spMkLst>
            <pc:docMk/>
            <pc:sldMk cId="360895222" sldId="275"/>
            <ac:spMk id="38" creationId="{DA74CA1B-1D43-7F4E-9B78-B5B9591C9D41}"/>
          </ac:spMkLst>
        </pc:spChg>
        <pc:picChg chg="add del mod">
          <ac:chgData name="紹軒" userId="fd00c7a7-b1ae-4d95-9516-c404b94a9c73" providerId="ADAL" clId="{20C9B4EB-3003-47D4-821F-337A4998F1DE}" dt="2020-07-07T07:56:33.474" v="950" actId="1076"/>
          <ac:picMkLst>
            <pc:docMk/>
            <pc:sldMk cId="360895222" sldId="275"/>
            <ac:picMk id="3" creationId="{5275253C-A43C-C045-A83C-305B9F3B2643}"/>
          </ac:picMkLst>
        </pc:picChg>
        <pc:picChg chg="del">
          <ac:chgData name="紹軒" userId="fd00c7a7-b1ae-4d95-9516-c404b94a9c73" providerId="ADAL" clId="{20C9B4EB-3003-47D4-821F-337A4998F1DE}" dt="2020-07-07T07:27:19.347" v="87" actId="478"/>
          <ac:picMkLst>
            <pc:docMk/>
            <pc:sldMk cId="360895222" sldId="275"/>
            <ac:picMk id="8" creationId="{0CFAA41A-C911-B147-BCE3-88505FEACA5E}"/>
          </ac:picMkLst>
        </pc:picChg>
        <pc:picChg chg="del">
          <ac:chgData name="紹軒" userId="fd00c7a7-b1ae-4d95-9516-c404b94a9c73" providerId="ADAL" clId="{20C9B4EB-3003-47D4-821F-337A4998F1DE}" dt="2020-07-07T07:27:17.452" v="86" actId="478"/>
          <ac:picMkLst>
            <pc:docMk/>
            <pc:sldMk cId="360895222" sldId="275"/>
            <ac:picMk id="9" creationId="{B13EF383-F956-0D47-8753-50B0ECF1865A}"/>
          </ac:picMkLst>
        </pc:picChg>
        <pc:cxnChg chg="del mod">
          <ac:chgData name="紹軒" userId="fd00c7a7-b1ae-4d95-9516-c404b94a9c73" providerId="ADAL" clId="{20C9B4EB-3003-47D4-821F-337A4998F1DE}" dt="2020-07-07T07:57:29.006" v="958" actId="478"/>
          <ac:cxnSpMkLst>
            <pc:docMk/>
            <pc:sldMk cId="360895222" sldId="275"/>
            <ac:cxnSpMk id="31" creationId="{BA5A1070-DD1D-E044-A52D-5F039A15BE3C}"/>
          </ac:cxnSpMkLst>
        </pc:cxnChg>
      </pc:sldChg>
      <pc:sldChg chg="addSp delSp modSp add mod delAnim">
        <pc:chgData name="紹軒" userId="fd00c7a7-b1ae-4d95-9516-c404b94a9c73" providerId="ADAL" clId="{20C9B4EB-3003-47D4-821F-337A4998F1DE}" dt="2020-07-07T08:53:39.814" v="2060"/>
        <pc:sldMkLst>
          <pc:docMk/>
          <pc:sldMk cId="2662607343" sldId="276"/>
        </pc:sldMkLst>
        <pc:spChg chg="mod">
          <ac:chgData name="紹軒" userId="fd00c7a7-b1ae-4d95-9516-c404b94a9c73" providerId="ADAL" clId="{20C9B4EB-3003-47D4-821F-337A4998F1DE}" dt="2020-07-07T08:49:16.092" v="2028" actId="207"/>
          <ac:spMkLst>
            <pc:docMk/>
            <pc:sldMk cId="2662607343" sldId="276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662607343" sldId="276"/>
            <ac:spMk id="8" creationId="{DEAE8224-18EF-48B9-8B8D-5A2CF86B3101}"/>
          </ac:spMkLst>
        </pc:spChg>
        <pc:spChg chg="add mod">
          <ac:chgData name="紹軒" userId="fd00c7a7-b1ae-4d95-9516-c404b94a9c73" providerId="ADAL" clId="{20C9B4EB-3003-47D4-821F-337A4998F1DE}" dt="2020-07-07T07:59:10.751" v="1020" actId="1038"/>
          <ac:spMkLst>
            <pc:docMk/>
            <pc:sldMk cId="2662607343" sldId="276"/>
            <ac:spMk id="15" creationId="{02C0EF1F-8BB3-40A9-A106-2416406666CD}"/>
          </ac:spMkLst>
        </pc:spChg>
        <pc:spChg chg="add mod">
          <ac:chgData name="紹軒" userId="fd00c7a7-b1ae-4d95-9516-c404b94a9c73" providerId="ADAL" clId="{20C9B4EB-3003-47D4-821F-337A4998F1DE}" dt="2020-07-07T07:57:07.463" v="954" actId="1076"/>
          <ac:spMkLst>
            <pc:docMk/>
            <pc:sldMk cId="2662607343" sldId="276"/>
            <ac:spMk id="16" creationId="{8C4F94B8-0EE0-4D08-909A-D6D2E2908629}"/>
          </ac:spMkLst>
        </pc:spChg>
        <pc:spChg chg="add mod">
          <ac:chgData name="紹軒" userId="fd00c7a7-b1ae-4d95-9516-c404b94a9c73" providerId="ADAL" clId="{20C9B4EB-3003-47D4-821F-337A4998F1DE}" dt="2020-07-07T08:01:35.099" v="1101" actId="1076"/>
          <ac:spMkLst>
            <pc:docMk/>
            <pc:sldMk cId="2662607343" sldId="276"/>
            <ac:spMk id="20" creationId="{7BC4DA30-0C73-485E-999F-1B0F4DC5EF93}"/>
          </ac:spMkLst>
        </pc:spChg>
        <pc:spChg chg="mod">
          <ac:chgData name="紹軒" userId="fd00c7a7-b1ae-4d95-9516-c404b94a9c73" providerId="ADAL" clId="{20C9B4EB-3003-47D4-821F-337A4998F1DE}" dt="2020-07-07T07:59:56.489" v="1027" actId="1037"/>
          <ac:spMkLst>
            <pc:docMk/>
            <pc:sldMk cId="2662607343" sldId="276"/>
            <ac:spMk id="21" creationId="{D7E191F9-7602-A544-85E4-87676868260D}"/>
          </ac:spMkLst>
        </pc:spChg>
        <pc:spChg chg="mod">
          <ac:chgData name="紹軒" userId="fd00c7a7-b1ae-4d95-9516-c404b94a9c73" providerId="ADAL" clId="{20C9B4EB-3003-47D4-821F-337A4998F1DE}" dt="2020-07-07T08:00:04.249" v="1039" actId="1037"/>
          <ac:spMkLst>
            <pc:docMk/>
            <pc:sldMk cId="2662607343" sldId="276"/>
            <ac:spMk id="22" creationId="{A8281239-D92F-D543-8DFE-3D90A9697DCC}"/>
          </ac:spMkLst>
        </pc:spChg>
        <pc:spChg chg="del">
          <ac:chgData name="紹軒" userId="fd00c7a7-b1ae-4d95-9516-c404b94a9c73" providerId="ADAL" clId="{20C9B4EB-3003-47D4-821F-337A4998F1DE}" dt="2020-07-07T07:55:39.151" v="944" actId="478"/>
          <ac:spMkLst>
            <pc:docMk/>
            <pc:sldMk cId="2662607343" sldId="276"/>
            <ac:spMk id="23" creationId="{9E8C8FD0-754D-BF45-8E1B-823439B7F2A8}"/>
          </ac:spMkLst>
        </pc:spChg>
        <pc:spChg chg="mod">
          <ac:chgData name="紹軒" userId="fd00c7a7-b1ae-4d95-9516-c404b94a9c73" providerId="ADAL" clId="{20C9B4EB-3003-47D4-821F-337A4998F1DE}" dt="2020-07-07T07:57:07.463" v="954" actId="1076"/>
          <ac:spMkLst>
            <pc:docMk/>
            <pc:sldMk cId="2662607343" sldId="276"/>
            <ac:spMk id="24" creationId="{75D19956-0092-5F43-8B78-8E9F7DF5E0AE}"/>
          </ac:spMkLst>
        </pc:spChg>
        <pc:spChg chg="mod">
          <ac:chgData name="紹軒" userId="fd00c7a7-b1ae-4d95-9516-c404b94a9c73" providerId="ADAL" clId="{20C9B4EB-3003-47D4-821F-337A4998F1DE}" dt="2020-07-07T07:59:48.333" v="1024" actId="1036"/>
          <ac:spMkLst>
            <pc:docMk/>
            <pc:sldMk cId="2662607343" sldId="276"/>
            <ac:spMk id="25" creationId="{AC8ACD7F-4014-5045-AF4F-B8C19C1E77A1}"/>
          </ac:spMkLst>
        </pc:spChg>
        <pc:spChg chg="del">
          <ac:chgData name="紹軒" userId="fd00c7a7-b1ae-4d95-9516-c404b94a9c73" providerId="ADAL" clId="{20C9B4EB-3003-47D4-821F-337A4998F1DE}" dt="2020-07-07T07:55:38.127" v="943" actId="478"/>
          <ac:spMkLst>
            <pc:docMk/>
            <pc:sldMk cId="2662607343" sldId="276"/>
            <ac:spMk id="26" creationId="{8B442A46-2DD5-814F-8FE0-52438555C407}"/>
          </ac:spMkLst>
        </pc:spChg>
        <pc:spChg chg="del">
          <ac:chgData name="紹軒" userId="fd00c7a7-b1ae-4d95-9516-c404b94a9c73" providerId="ADAL" clId="{20C9B4EB-3003-47D4-821F-337A4998F1DE}" dt="2020-07-07T07:56:03.781" v="946" actId="478"/>
          <ac:spMkLst>
            <pc:docMk/>
            <pc:sldMk cId="2662607343" sldId="276"/>
            <ac:spMk id="29" creationId="{B44F4DC1-538C-0E44-93D8-434ED7D844A4}"/>
          </ac:spMkLst>
        </pc:spChg>
        <pc:spChg chg="del">
          <ac:chgData name="紹軒" userId="fd00c7a7-b1ae-4d95-9516-c404b94a9c73" providerId="ADAL" clId="{20C9B4EB-3003-47D4-821F-337A4998F1DE}" dt="2020-07-07T07:56:03.781" v="946" actId="478"/>
          <ac:spMkLst>
            <pc:docMk/>
            <pc:sldMk cId="2662607343" sldId="276"/>
            <ac:spMk id="30" creationId="{84609A21-0FD9-2F46-95D1-7055EEE3D702}"/>
          </ac:spMkLst>
        </pc:spChg>
        <pc:picChg chg="mod">
          <ac:chgData name="紹軒" userId="fd00c7a7-b1ae-4d95-9516-c404b94a9c73" providerId="ADAL" clId="{20C9B4EB-3003-47D4-821F-337A4998F1DE}" dt="2020-07-07T07:57:10.039" v="956" actId="14100"/>
          <ac:picMkLst>
            <pc:docMk/>
            <pc:sldMk cId="2662607343" sldId="276"/>
            <ac:picMk id="5" creationId="{04B2513D-419E-234B-9CCD-E6B5E02451B4}"/>
          </ac:picMkLst>
        </pc:picChg>
        <pc:picChg chg="del">
          <ac:chgData name="紹軒" userId="fd00c7a7-b1ae-4d95-9516-c404b94a9c73" providerId="ADAL" clId="{20C9B4EB-3003-47D4-821F-337A4998F1DE}" dt="2020-07-07T07:55:41.030" v="945" actId="478"/>
          <ac:picMkLst>
            <pc:docMk/>
            <pc:sldMk cId="2662607343" sldId="276"/>
            <ac:picMk id="7" creationId="{455CDEED-BD05-7748-9D2F-CE0A8E30EFCE}"/>
          </ac:picMkLst>
        </pc:picChg>
        <pc:cxnChg chg="add mod">
          <ac:chgData name="紹軒" userId="fd00c7a7-b1ae-4d95-9516-c404b94a9c73" providerId="ADAL" clId="{20C9B4EB-3003-47D4-821F-337A4998F1DE}" dt="2020-07-07T07:59:14.545" v="1021" actId="14100"/>
          <ac:cxnSpMkLst>
            <pc:docMk/>
            <pc:sldMk cId="2662607343" sldId="276"/>
            <ac:cxnSpMk id="17" creationId="{31EDC1B9-C9F4-4F0D-AEA4-F85E54E244FA}"/>
          </ac:cxnSpMkLst>
        </pc:cxnChg>
        <pc:cxnChg chg="del">
          <ac:chgData name="紹軒" userId="fd00c7a7-b1ae-4d95-9516-c404b94a9c73" providerId="ADAL" clId="{20C9B4EB-3003-47D4-821F-337A4998F1DE}" dt="2020-07-07T07:56:03.781" v="946" actId="478"/>
          <ac:cxnSpMkLst>
            <pc:docMk/>
            <pc:sldMk cId="2662607343" sldId="276"/>
            <ac:cxnSpMk id="31" creationId="{BA5A1070-DD1D-E044-A52D-5F039A15BE3C}"/>
          </ac:cxnSpMkLst>
        </pc:cxnChg>
      </pc:sldChg>
      <pc:sldChg chg="addSp delSp modSp add mod delAnim modAnim">
        <pc:chgData name="紹軒" userId="fd00c7a7-b1ae-4d95-9516-c404b94a9c73" providerId="ADAL" clId="{20C9B4EB-3003-47D4-821F-337A4998F1DE}" dt="2020-07-07T08:53:39.814" v="2060"/>
        <pc:sldMkLst>
          <pc:docMk/>
          <pc:sldMk cId="3487096880" sldId="277"/>
        </pc:sldMkLst>
        <pc:spChg chg="mod">
          <ac:chgData name="紹軒" userId="fd00c7a7-b1ae-4d95-9516-c404b94a9c73" providerId="ADAL" clId="{20C9B4EB-3003-47D4-821F-337A4998F1DE}" dt="2020-07-07T08:49:28.388" v="2032" actId="207"/>
          <ac:spMkLst>
            <pc:docMk/>
            <pc:sldMk cId="3487096880" sldId="277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487096880" sldId="277"/>
            <ac:spMk id="7" creationId="{26058058-82FD-43E0-B069-0772DECAD95E}"/>
          </ac:spMkLst>
        </pc:spChg>
        <pc:spChg chg="add mod">
          <ac:chgData name="紹軒" userId="fd00c7a7-b1ae-4d95-9516-c404b94a9c73" providerId="ADAL" clId="{20C9B4EB-3003-47D4-821F-337A4998F1DE}" dt="2020-07-07T08:07:39.228" v="1316" actId="1076"/>
          <ac:spMkLst>
            <pc:docMk/>
            <pc:sldMk cId="3487096880" sldId="277"/>
            <ac:spMk id="13" creationId="{50AA5B30-8B4E-42D7-B686-3F7B06483213}"/>
          </ac:spMkLst>
        </pc:spChg>
        <pc:spChg chg="del">
          <ac:chgData name="紹軒" userId="fd00c7a7-b1ae-4d95-9516-c404b94a9c73" providerId="ADAL" clId="{20C9B4EB-3003-47D4-821F-337A4998F1DE}" dt="2020-07-07T08:04:45.700" v="1156" actId="478"/>
          <ac:spMkLst>
            <pc:docMk/>
            <pc:sldMk cId="3487096880" sldId="277"/>
            <ac:spMk id="18" creationId="{D3E501DF-D459-124E-92EF-DA975B8276F5}"/>
          </ac:spMkLst>
        </pc:spChg>
        <pc:spChg chg="del">
          <ac:chgData name="紹軒" userId="fd00c7a7-b1ae-4d95-9516-c404b94a9c73" providerId="ADAL" clId="{20C9B4EB-3003-47D4-821F-337A4998F1DE}" dt="2020-07-07T08:04:43.421" v="1154" actId="478"/>
          <ac:spMkLst>
            <pc:docMk/>
            <pc:sldMk cId="3487096880" sldId="277"/>
            <ac:spMk id="20" creationId="{FDF4FE11-67C2-8443-8DCF-EAF0DA32E01C}"/>
          </ac:spMkLst>
        </pc:spChg>
        <pc:spChg chg="del">
          <ac:chgData name="紹軒" userId="fd00c7a7-b1ae-4d95-9516-c404b94a9c73" providerId="ADAL" clId="{20C9B4EB-3003-47D4-821F-337A4998F1DE}" dt="2020-07-07T08:04:40.989" v="1153" actId="478"/>
          <ac:spMkLst>
            <pc:docMk/>
            <pc:sldMk cId="3487096880" sldId="277"/>
            <ac:spMk id="23" creationId="{5B806722-39A2-664D-B1EF-0D7FA3785EFE}"/>
          </ac:spMkLst>
        </pc:spChg>
        <pc:spChg chg="del">
          <ac:chgData name="紹軒" userId="fd00c7a7-b1ae-4d95-9516-c404b94a9c73" providerId="ADAL" clId="{20C9B4EB-3003-47D4-821F-337A4998F1DE}" dt="2020-07-07T08:04:32.490" v="1150" actId="478"/>
          <ac:spMkLst>
            <pc:docMk/>
            <pc:sldMk cId="3487096880" sldId="277"/>
            <ac:spMk id="26" creationId="{ED4BB68B-1AA7-A64D-A690-8DDDCD4FF5ED}"/>
          </ac:spMkLst>
        </pc:spChg>
        <pc:picChg chg="del">
          <ac:chgData name="紹軒" userId="fd00c7a7-b1ae-4d95-9516-c404b94a9c73" providerId="ADAL" clId="{20C9B4EB-3003-47D4-821F-337A4998F1DE}" dt="2020-07-07T08:04:35.237" v="1152" actId="478"/>
          <ac:picMkLst>
            <pc:docMk/>
            <pc:sldMk cId="3487096880" sldId="277"/>
            <ac:picMk id="5" creationId="{EE1F3E65-CDB1-6C4E-B249-CF2816E95B8D}"/>
          </ac:picMkLst>
        </pc:picChg>
        <pc:picChg chg="del">
          <ac:chgData name="紹軒" userId="fd00c7a7-b1ae-4d95-9516-c404b94a9c73" providerId="ADAL" clId="{20C9B4EB-3003-47D4-821F-337A4998F1DE}" dt="2020-07-07T08:04:29.114" v="1149" actId="478"/>
          <ac:picMkLst>
            <pc:docMk/>
            <pc:sldMk cId="3487096880" sldId="277"/>
            <ac:picMk id="6" creationId="{6733B049-0D0A-EB4A-924E-D6810EC9DDF1}"/>
          </ac:picMkLst>
        </pc:picChg>
      </pc:sldChg>
      <pc:sldChg chg="addSp delSp modSp add mod delAnim modAnim">
        <pc:chgData name="紹軒" userId="fd00c7a7-b1ae-4d95-9516-c404b94a9c73" providerId="ADAL" clId="{20C9B4EB-3003-47D4-821F-337A4998F1DE}" dt="2020-07-07T08:53:39.814" v="2060"/>
        <pc:sldMkLst>
          <pc:docMk/>
          <pc:sldMk cId="3060513657" sldId="278"/>
        </pc:sldMkLst>
        <pc:spChg chg="mod">
          <ac:chgData name="紹軒" userId="fd00c7a7-b1ae-4d95-9516-c404b94a9c73" providerId="ADAL" clId="{20C9B4EB-3003-47D4-821F-337A4998F1DE}" dt="2020-07-07T08:49:31.912" v="2033" actId="207"/>
          <ac:spMkLst>
            <pc:docMk/>
            <pc:sldMk cId="3060513657" sldId="278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3060513657" sldId="278"/>
            <ac:spMk id="7" creationId="{66DB7929-6EEB-4880-A136-827CCDF2FC53}"/>
          </ac:spMkLst>
        </pc:spChg>
        <pc:spChg chg="add mod">
          <ac:chgData name="紹軒" userId="fd00c7a7-b1ae-4d95-9516-c404b94a9c73" providerId="ADAL" clId="{20C9B4EB-3003-47D4-821F-337A4998F1DE}" dt="2020-07-07T08:08:35.810" v="1331" actId="1076"/>
          <ac:spMkLst>
            <pc:docMk/>
            <pc:sldMk cId="3060513657" sldId="278"/>
            <ac:spMk id="14" creationId="{4CE24700-9E44-45F7-8CCF-98781F760FF3}"/>
          </ac:spMkLst>
        </pc:spChg>
        <pc:spChg chg="add mod">
          <ac:chgData name="紹軒" userId="fd00c7a7-b1ae-4d95-9516-c404b94a9c73" providerId="ADAL" clId="{20C9B4EB-3003-47D4-821F-337A4998F1DE}" dt="2020-07-07T08:08:35.810" v="1331" actId="1076"/>
          <ac:spMkLst>
            <pc:docMk/>
            <pc:sldMk cId="3060513657" sldId="278"/>
            <ac:spMk id="15" creationId="{602BAA99-A3FE-4658-9E22-EB397FE1DDA1}"/>
          </ac:spMkLst>
        </pc:spChg>
        <pc:spChg chg="del mod">
          <ac:chgData name="紹軒" userId="fd00c7a7-b1ae-4d95-9516-c404b94a9c73" providerId="ADAL" clId="{20C9B4EB-3003-47D4-821F-337A4998F1DE}" dt="2020-07-07T08:08:23.852" v="1326" actId="478"/>
          <ac:spMkLst>
            <pc:docMk/>
            <pc:sldMk cId="3060513657" sldId="278"/>
            <ac:spMk id="18" creationId="{D3E501DF-D459-124E-92EF-DA975B8276F5}"/>
          </ac:spMkLst>
        </pc:spChg>
        <pc:spChg chg="del">
          <ac:chgData name="紹軒" userId="fd00c7a7-b1ae-4d95-9516-c404b94a9c73" providerId="ADAL" clId="{20C9B4EB-3003-47D4-821F-337A4998F1DE}" dt="2020-07-07T08:08:23.852" v="1326" actId="478"/>
          <ac:spMkLst>
            <pc:docMk/>
            <pc:sldMk cId="3060513657" sldId="278"/>
            <ac:spMk id="20" creationId="{FDF4FE11-67C2-8443-8DCF-EAF0DA32E01C}"/>
          </ac:spMkLst>
        </pc:spChg>
        <pc:spChg chg="del">
          <ac:chgData name="紹軒" userId="fd00c7a7-b1ae-4d95-9516-c404b94a9c73" providerId="ADAL" clId="{20C9B4EB-3003-47D4-821F-337A4998F1DE}" dt="2020-07-07T08:08:06.468" v="1321" actId="478"/>
          <ac:spMkLst>
            <pc:docMk/>
            <pc:sldMk cId="3060513657" sldId="278"/>
            <ac:spMk id="23" creationId="{5B806722-39A2-664D-B1EF-0D7FA3785EFE}"/>
          </ac:spMkLst>
        </pc:spChg>
        <pc:spChg chg="del">
          <ac:chgData name="紹軒" userId="fd00c7a7-b1ae-4d95-9516-c404b94a9c73" providerId="ADAL" clId="{20C9B4EB-3003-47D4-821F-337A4998F1DE}" dt="2020-07-07T08:08:28.371" v="1329" actId="478"/>
          <ac:spMkLst>
            <pc:docMk/>
            <pc:sldMk cId="3060513657" sldId="278"/>
            <ac:spMk id="24" creationId="{75D19956-0092-5F43-8B78-8E9F7DF5E0AE}"/>
          </ac:spMkLst>
        </pc:spChg>
        <pc:spChg chg="del">
          <ac:chgData name="紹軒" userId="fd00c7a7-b1ae-4d95-9516-c404b94a9c73" providerId="ADAL" clId="{20C9B4EB-3003-47D4-821F-337A4998F1DE}" dt="2020-07-07T08:08:26.403" v="1328" actId="478"/>
          <ac:spMkLst>
            <pc:docMk/>
            <pc:sldMk cId="3060513657" sldId="278"/>
            <ac:spMk id="25" creationId="{AC8ACD7F-4014-5045-AF4F-B8C19C1E77A1}"/>
          </ac:spMkLst>
        </pc:spChg>
        <pc:spChg chg="del">
          <ac:chgData name="紹軒" userId="fd00c7a7-b1ae-4d95-9516-c404b94a9c73" providerId="ADAL" clId="{20C9B4EB-3003-47D4-821F-337A4998F1DE}" dt="2020-07-07T08:08:04.076" v="1319" actId="478"/>
          <ac:spMkLst>
            <pc:docMk/>
            <pc:sldMk cId="3060513657" sldId="278"/>
            <ac:spMk id="26" creationId="{ED4BB68B-1AA7-A64D-A690-8DDDCD4FF5ED}"/>
          </ac:spMkLst>
        </pc:spChg>
        <pc:picChg chg="del">
          <ac:chgData name="紹軒" userId="fd00c7a7-b1ae-4d95-9516-c404b94a9c73" providerId="ADAL" clId="{20C9B4EB-3003-47D4-821F-337A4998F1DE}" dt="2020-07-07T08:08:25.315" v="1327" actId="478"/>
          <ac:picMkLst>
            <pc:docMk/>
            <pc:sldMk cId="3060513657" sldId="278"/>
            <ac:picMk id="3" creationId="{755BE610-7BE8-1B4B-B1A0-3CAE41E8D534}"/>
          </ac:picMkLst>
        </pc:picChg>
        <pc:picChg chg="del">
          <ac:chgData name="紹軒" userId="fd00c7a7-b1ae-4d95-9516-c404b94a9c73" providerId="ADAL" clId="{20C9B4EB-3003-47D4-821F-337A4998F1DE}" dt="2020-07-07T08:08:23.852" v="1326" actId="478"/>
          <ac:picMkLst>
            <pc:docMk/>
            <pc:sldMk cId="3060513657" sldId="278"/>
            <ac:picMk id="5" creationId="{EE1F3E65-CDB1-6C4E-B249-CF2816E95B8D}"/>
          </ac:picMkLst>
        </pc:picChg>
        <pc:picChg chg="del">
          <ac:chgData name="紹軒" userId="fd00c7a7-b1ae-4d95-9516-c404b94a9c73" providerId="ADAL" clId="{20C9B4EB-3003-47D4-821F-337A4998F1DE}" dt="2020-07-07T08:08:01.809" v="1318" actId="478"/>
          <ac:picMkLst>
            <pc:docMk/>
            <pc:sldMk cId="3060513657" sldId="278"/>
            <ac:picMk id="6" creationId="{6733B049-0D0A-EB4A-924E-D6810EC9DDF1}"/>
          </ac:picMkLst>
        </pc:picChg>
        <pc:picChg chg="add mod">
          <ac:chgData name="紹軒" userId="fd00c7a7-b1ae-4d95-9516-c404b94a9c73" providerId="ADAL" clId="{20C9B4EB-3003-47D4-821F-337A4998F1DE}" dt="2020-07-07T08:08:35.810" v="1331" actId="1076"/>
          <ac:picMkLst>
            <pc:docMk/>
            <pc:sldMk cId="3060513657" sldId="278"/>
            <ac:picMk id="13" creationId="{2D53C3F1-D9C9-4ACF-B25D-4574349A4E79}"/>
          </ac:picMkLst>
        </pc:picChg>
      </pc:sldChg>
      <pc:sldChg chg="addSp delSp modSp add mod addAnim delAnim">
        <pc:chgData name="紹軒" userId="fd00c7a7-b1ae-4d95-9516-c404b94a9c73" providerId="ADAL" clId="{20C9B4EB-3003-47D4-821F-337A4998F1DE}" dt="2020-07-07T08:53:39.814" v="2060"/>
        <pc:sldMkLst>
          <pc:docMk/>
          <pc:sldMk cId="2894607066" sldId="279"/>
        </pc:sldMkLst>
        <pc:spChg chg="mod">
          <ac:chgData name="紹軒" userId="fd00c7a7-b1ae-4d95-9516-c404b94a9c73" providerId="ADAL" clId="{20C9B4EB-3003-47D4-821F-337A4998F1DE}" dt="2020-07-07T08:49:49.428" v="2039" actId="207"/>
          <ac:spMkLst>
            <pc:docMk/>
            <pc:sldMk cId="2894607066" sldId="279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894607066" sldId="279"/>
            <ac:spMk id="6" creationId="{DDDE3AEA-B73F-4F39-961F-C767860B6F0F}"/>
          </ac:spMkLst>
        </pc:spChg>
        <pc:spChg chg="add mod">
          <ac:chgData name="紹軒" userId="fd00c7a7-b1ae-4d95-9516-c404b94a9c73" providerId="ADAL" clId="{20C9B4EB-3003-47D4-821F-337A4998F1DE}" dt="2020-07-07T08:18:31.778" v="1636" actId="14100"/>
          <ac:spMkLst>
            <pc:docMk/>
            <pc:sldMk cId="2894607066" sldId="279"/>
            <ac:spMk id="8" creationId="{2D96F8F3-4E4D-43D0-AB5A-78D9DFCF847E}"/>
          </ac:spMkLst>
        </pc:spChg>
        <pc:spChg chg="add mod">
          <ac:chgData name="紹軒" userId="fd00c7a7-b1ae-4d95-9516-c404b94a9c73" providerId="ADAL" clId="{20C9B4EB-3003-47D4-821F-337A4998F1DE}" dt="2020-07-07T08:18:47.950" v="1638" actId="1076"/>
          <ac:spMkLst>
            <pc:docMk/>
            <pc:sldMk cId="2894607066" sldId="279"/>
            <ac:spMk id="9" creationId="{52E90D79-A17A-4C09-BD9F-0B0E64B2B8A3}"/>
          </ac:spMkLst>
        </pc:spChg>
        <pc:picChg chg="add del">
          <ac:chgData name="紹軒" userId="fd00c7a7-b1ae-4d95-9516-c404b94a9c73" providerId="ADAL" clId="{20C9B4EB-3003-47D4-821F-337A4998F1DE}" dt="2020-07-07T08:22:24.591" v="1718" actId="478"/>
          <ac:picMkLst>
            <pc:docMk/>
            <pc:sldMk cId="2894607066" sldId="279"/>
            <ac:picMk id="3" creationId="{E5E4C597-A27E-774D-8120-5E3B84678FBF}"/>
          </ac:picMkLst>
        </pc:picChg>
        <pc:picChg chg="add del">
          <ac:chgData name="紹軒" userId="fd00c7a7-b1ae-4d95-9516-c404b94a9c73" providerId="ADAL" clId="{20C9B4EB-3003-47D4-821F-337A4998F1DE}" dt="2020-07-07T08:18:19.442" v="1633" actId="478"/>
          <ac:picMkLst>
            <pc:docMk/>
            <pc:sldMk cId="2894607066" sldId="279"/>
            <ac:picMk id="5" creationId="{BBE507D9-DDB8-B444-9F87-5FBB4E38D641}"/>
          </ac:picMkLst>
        </pc:picChg>
        <pc:picChg chg="add del">
          <ac:chgData name="紹軒" userId="fd00c7a7-b1ae-4d95-9516-c404b94a9c73" providerId="ADAL" clId="{20C9B4EB-3003-47D4-821F-337A4998F1DE}" dt="2020-07-07T08:18:17.683" v="1632" actId="478"/>
          <ac:picMkLst>
            <pc:docMk/>
            <pc:sldMk cId="2894607066" sldId="279"/>
            <ac:picMk id="7" creationId="{14162792-C9B9-B34A-80D4-C530A9B2CBB0}"/>
          </ac:picMkLst>
        </pc:picChg>
      </pc:sldChg>
      <pc:sldChg chg="delSp modSp add mod delAnim">
        <pc:chgData name="紹軒" userId="fd00c7a7-b1ae-4d95-9516-c404b94a9c73" providerId="ADAL" clId="{20C9B4EB-3003-47D4-821F-337A4998F1DE}" dt="2020-07-07T08:53:39.814" v="2060"/>
        <pc:sldMkLst>
          <pc:docMk/>
          <pc:sldMk cId="2861326336" sldId="280"/>
        </pc:sldMkLst>
        <pc:spChg chg="mod">
          <ac:chgData name="紹軒" userId="fd00c7a7-b1ae-4d95-9516-c404b94a9c73" providerId="ADAL" clId="{20C9B4EB-3003-47D4-821F-337A4998F1DE}" dt="2020-07-07T08:49:55.838" v="2041" actId="207"/>
          <ac:spMkLst>
            <pc:docMk/>
            <pc:sldMk cId="2861326336" sldId="280"/>
            <ac:spMk id="2" creationId="{1820D451-2954-404F-88CA-4C2D503A3B8C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2861326336" sldId="280"/>
            <ac:spMk id="3" creationId="{C416DBAE-9F4A-4E25-8ACE-6FB871CF4A85}"/>
          </ac:spMkLst>
        </pc:spChg>
        <pc:spChg chg="mod">
          <ac:chgData name="紹軒" userId="fd00c7a7-b1ae-4d95-9516-c404b94a9c73" providerId="ADAL" clId="{20C9B4EB-3003-47D4-821F-337A4998F1DE}" dt="2020-07-07T08:20:21.625" v="1662" actId="20577"/>
          <ac:spMkLst>
            <pc:docMk/>
            <pc:sldMk cId="2861326336" sldId="280"/>
            <ac:spMk id="9" creationId="{DA43AF19-00B8-3C43-87C7-C36F38FDC00F}"/>
          </ac:spMkLst>
        </pc:spChg>
        <pc:spChg chg="mod">
          <ac:chgData name="紹軒" userId="fd00c7a7-b1ae-4d95-9516-c404b94a9c73" providerId="ADAL" clId="{20C9B4EB-3003-47D4-821F-337A4998F1DE}" dt="2020-07-07T08:20:23.433" v="1664" actId="20577"/>
          <ac:spMkLst>
            <pc:docMk/>
            <pc:sldMk cId="2861326336" sldId="280"/>
            <ac:spMk id="11" creationId="{60B3005D-D805-AC4C-8CD5-6BED25A16349}"/>
          </ac:spMkLst>
        </pc:spChg>
        <pc:spChg chg="mod">
          <ac:chgData name="紹軒" userId="fd00c7a7-b1ae-4d95-9516-c404b94a9c73" providerId="ADAL" clId="{20C9B4EB-3003-47D4-821F-337A4998F1DE}" dt="2020-07-07T08:20:31.487" v="1667" actId="14100"/>
          <ac:spMkLst>
            <pc:docMk/>
            <pc:sldMk cId="2861326336" sldId="280"/>
            <ac:spMk id="12" creationId="{49F4E3B5-0E8C-AE47-855A-95F94B16C126}"/>
          </ac:spMkLst>
        </pc:spChg>
        <pc:spChg chg="mod">
          <ac:chgData name="紹軒" userId="fd00c7a7-b1ae-4d95-9516-c404b94a9c73" providerId="ADAL" clId="{20C9B4EB-3003-47D4-821F-337A4998F1DE}" dt="2020-07-07T08:20:29.162" v="1666" actId="20577"/>
          <ac:spMkLst>
            <pc:docMk/>
            <pc:sldMk cId="2861326336" sldId="280"/>
            <ac:spMk id="13" creationId="{2A60528E-B33D-A648-AFEF-3F583A422230}"/>
          </ac:spMkLst>
        </pc:spChg>
        <pc:picChg chg="del">
          <ac:chgData name="紹軒" userId="fd00c7a7-b1ae-4d95-9516-c404b94a9c73" providerId="ADAL" clId="{20C9B4EB-3003-47D4-821F-337A4998F1DE}" dt="2020-07-07T08:20:09.697" v="1660" actId="478"/>
          <ac:picMkLst>
            <pc:docMk/>
            <pc:sldMk cId="2861326336" sldId="280"/>
            <ac:picMk id="14" creationId="{834971A3-753C-F941-B20E-488E9EB7FA10}"/>
          </ac:picMkLst>
        </pc:picChg>
      </pc:sldChg>
      <pc:sldChg chg="addSp delSp modSp add mod">
        <pc:chgData name="紹軒" userId="fd00c7a7-b1ae-4d95-9516-c404b94a9c73" providerId="ADAL" clId="{20C9B4EB-3003-47D4-821F-337A4998F1DE}" dt="2020-07-07T08:53:39.814" v="2060"/>
        <pc:sldMkLst>
          <pc:docMk/>
          <pc:sldMk cId="189599114" sldId="281"/>
        </pc:sldMkLst>
        <pc:spChg chg="mod">
          <ac:chgData name="紹軒" userId="fd00c7a7-b1ae-4d95-9516-c404b94a9c73" providerId="ADAL" clId="{20C9B4EB-3003-47D4-821F-337A4998F1DE}" dt="2020-07-07T08:27:47.479" v="1841" actId="20577"/>
          <ac:spMkLst>
            <pc:docMk/>
            <pc:sldMk cId="189599114" sldId="281"/>
            <ac:spMk id="2" creationId="{2850968B-E9DC-4243-8498-CAE1E4037775}"/>
          </ac:spMkLst>
        </pc:spChg>
        <pc:spChg chg="add del">
          <ac:chgData name="紹軒" userId="fd00c7a7-b1ae-4d95-9516-c404b94a9c73" providerId="ADAL" clId="{20C9B4EB-3003-47D4-821F-337A4998F1DE}" dt="2020-07-07T08:28:56.423" v="1843" actId="478"/>
          <ac:spMkLst>
            <pc:docMk/>
            <pc:sldMk cId="189599114" sldId="281"/>
            <ac:spMk id="3" creationId="{FD4CB00D-556B-4FBC-823F-6F9B0A1D6F19}"/>
          </ac:spMkLst>
        </pc:spChg>
        <pc:spChg chg="del">
          <ac:chgData name="紹軒" userId="fd00c7a7-b1ae-4d95-9516-c404b94a9c73" providerId="ADAL" clId="{20C9B4EB-3003-47D4-821F-337A4998F1DE}" dt="2020-07-07T08:53:39.814" v="2060"/>
          <ac:spMkLst>
            <pc:docMk/>
            <pc:sldMk cId="189599114" sldId="281"/>
            <ac:spMk id="4" creationId="{8E070414-DE43-43CF-AD42-CE3F90503EAF}"/>
          </ac:spMkLst>
        </pc:spChg>
        <pc:spChg chg="mod">
          <ac:chgData name="紹軒" userId="fd00c7a7-b1ae-4d95-9516-c404b94a9c73" providerId="ADAL" clId="{20C9B4EB-3003-47D4-821F-337A4998F1DE}" dt="2020-07-07T08:27:32.928" v="1834" actId="1076"/>
          <ac:spMkLst>
            <pc:docMk/>
            <pc:sldMk cId="189599114" sldId="281"/>
            <ac:spMk id="8" creationId="{C950C869-2AEB-4495-9168-FF53F7ADAEA5}"/>
          </ac:spMkLst>
        </pc:spChg>
      </pc:sldChg>
      <pc:sldChg chg="new add del">
        <pc:chgData name="紹軒" userId="fd00c7a7-b1ae-4d95-9516-c404b94a9c73" providerId="ADAL" clId="{20C9B4EB-3003-47D4-821F-337A4998F1DE}" dt="2020-07-07T08:37:36.416" v="1909" actId="680"/>
        <pc:sldMkLst>
          <pc:docMk/>
          <pc:sldMk cId="336672819" sldId="282"/>
        </pc:sldMkLst>
      </pc:sldChg>
      <pc:sldChg chg="new del">
        <pc:chgData name="紹軒" userId="fd00c7a7-b1ae-4d95-9516-c404b94a9c73" providerId="ADAL" clId="{20C9B4EB-3003-47D4-821F-337A4998F1DE}" dt="2020-07-07T08:57:01.196" v="2081" actId="680"/>
        <pc:sldMkLst>
          <pc:docMk/>
          <pc:sldMk cId="3902313792" sldId="282"/>
        </pc:sldMkLst>
      </pc:sldChg>
      <pc:sldMasterChg chg="addSp delSp modSp mod modSldLayout">
        <pc:chgData name="紹軒" userId="fd00c7a7-b1ae-4d95-9516-c404b94a9c73" providerId="ADAL" clId="{20C9B4EB-3003-47D4-821F-337A4998F1DE}" dt="2020-07-07T09:00:12.898" v="2093" actId="478"/>
        <pc:sldMasterMkLst>
          <pc:docMk/>
          <pc:sldMasterMk cId="2852520185" sldId="2147483648"/>
        </pc:sldMasterMkLst>
        <pc:spChg chg="add del mod ord">
          <ac:chgData name="紹軒" userId="fd00c7a7-b1ae-4d95-9516-c404b94a9c73" providerId="ADAL" clId="{20C9B4EB-3003-47D4-821F-337A4998F1DE}" dt="2020-07-07T09:00:12.898" v="2093" actId="478"/>
          <ac:spMkLst>
            <pc:docMk/>
            <pc:sldMasterMk cId="2852520185" sldId="2147483648"/>
            <ac:spMk id="6" creationId="{CB188E32-D692-EB4D-86A8-EBFDFB5A72E4}"/>
          </ac:spMkLst>
        </pc:spChg>
        <pc:spChg chg="add del mod">
          <ac:chgData name="紹軒" userId="fd00c7a7-b1ae-4d95-9516-c404b94a9c73" providerId="ADAL" clId="{20C9B4EB-3003-47D4-821F-337A4998F1DE}" dt="2020-07-07T08:39:50.697" v="1935" actId="478"/>
          <ac:spMkLst>
            <pc:docMk/>
            <pc:sldMasterMk cId="2852520185" sldId="2147483648"/>
            <ac:spMk id="7" creationId="{43C540EC-57D5-4146-8FBF-7B61633476FF}"/>
          </ac:spMkLst>
        </pc:spChg>
        <pc:spChg chg="add mod">
          <ac:chgData name="紹軒" userId="fd00c7a7-b1ae-4d95-9516-c404b94a9c73" providerId="ADAL" clId="{20C9B4EB-3003-47D4-821F-337A4998F1DE}" dt="2020-07-07T08:40:12.004" v="1954" actId="1076"/>
          <ac:spMkLst>
            <pc:docMk/>
            <pc:sldMasterMk cId="2852520185" sldId="2147483648"/>
            <ac:spMk id="8" creationId="{0E54F815-4CBA-498B-BCB6-1AA582051552}"/>
          </ac:spMkLst>
        </pc:spChg>
        <pc:spChg chg="add mod">
          <ac:chgData name="紹軒" userId="fd00c7a7-b1ae-4d95-9516-c404b94a9c73" providerId="ADAL" clId="{20C9B4EB-3003-47D4-821F-337A4998F1DE}" dt="2020-07-07T08:40:21.060" v="1956" actId="1076"/>
          <ac:spMkLst>
            <pc:docMk/>
            <pc:sldMasterMk cId="2852520185" sldId="2147483648"/>
            <ac:spMk id="9" creationId="{06C07CCF-061A-4FA8-8099-082E806F1F00}"/>
          </ac:spMkLst>
        </pc:spChg>
        <pc:spChg chg="add del mod ord">
          <ac:chgData name="紹軒" userId="fd00c7a7-b1ae-4d95-9516-c404b94a9c73" providerId="ADAL" clId="{20C9B4EB-3003-47D4-821F-337A4998F1DE}" dt="2020-07-07T08:47:11.442" v="2013" actId="478"/>
          <ac:spMkLst>
            <pc:docMk/>
            <pc:sldMasterMk cId="2852520185" sldId="2147483648"/>
            <ac:spMk id="10" creationId="{44E11F81-CB66-459A-98F8-9FB19F0FCCA0}"/>
          </ac:spMkLst>
        </pc:spChg>
        <pc:spChg chg="add del mod">
          <ac:chgData name="紹軒" userId="fd00c7a7-b1ae-4d95-9516-c404b94a9c73" providerId="ADAL" clId="{20C9B4EB-3003-47D4-821F-337A4998F1DE}" dt="2020-07-07T08:44:33.618" v="1977"/>
          <ac:spMkLst>
            <pc:docMk/>
            <pc:sldMasterMk cId="2852520185" sldId="2147483648"/>
            <ac:spMk id="11" creationId="{EB42FB14-D868-4F65-B28F-86B272855B33}"/>
          </ac:spMkLst>
        </pc:spChg>
        <pc:sldLayoutChg chg="addSp delSp modSp mod">
          <pc:chgData name="紹軒" userId="fd00c7a7-b1ae-4d95-9516-c404b94a9c73" providerId="ADAL" clId="{20C9B4EB-3003-47D4-821F-337A4998F1DE}" dt="2020-07-07T08:48:43.991" v="2021" actId="478"/>
          <pc:sldLayoutMkLst>
            <pc:docMk/>
            <pc:sldMasterMk cId="2852520185" sldId="2147483648"/>
            <pc:sldLayoutMk cId="2661553317" sldId="2147483649"/>
          </pc:sldLayoutMkLst>
          <pc:spChg chg="mod">
            <ac:chgData name="紹軒" userId="fd00c7a7-b1ae-4d95-9516-c404b94a9c73" providerId="ADAL" clId="{20C9B4EB-3003-47D4-821F-337A4998F1DE}" dt="2020-07-07T08:37:43.646" v="1911" actId="20577"/>
            <ac:spMkLst>
              <pc:docMk/>
              <pc:sldMasterMk cId="2852520185" sldId="2147483648"/>
              <pc:sldLayoutMk cId="2661553317" sldId="2147483649"/>
              <ac:spMk id="6" creationId="{0B343D27-1C40-D045-B59A-A8047BCC48C2}"/>
            </ac:spMkLst>
          </pc:spChg>
          <pc:spChg chg="add del mod">
            <ac:chgData name="紹軒" userId="fd00c7a7-b1ae-4d95-9516-c404b94a9c73" providerId="ADAL" clId="{20C9B4EB-3003-47D4-821F-337A4998F1DE}" dt="2020-07-07T08:48:36.969" v="2018" actId="21"/>
            <ac:spMkLst>
              <pc:docMk/>
              <pc:sldMasterMk cId="2852520185" sldId="2147483648"/>
              <pc:sldLayoutMk cId="2661553317" sldId="2147483649"/>
              <ac:spMk id="7" creationId="{DE600755-8A7E-463D-8E3A-211A08295B8D}"/>
            </ac:spMkLst>
          </pc:spChg>
          <pc:spChg chg="add del mod">
            <ac:chgData name="紹軒" userId="fd00c7a7-b1ae-4d95-9516-c404b94a9c73" providerId="ADAL" clId="{20C9B4EB-3003-47D4-821F-337A4998F1DE}" dt="2020-07-07T08:46:39.542" v="2005"/>
            <ac:spMkLst>
              <pc:docMk/>
              <pc:sldMasterMk cId="2852520185" sldId="2147483648"/>
              <pc:sldLayoutMk cId="2661553317" sldId="2147483649"/>
              <ac:spMk id="8" creationId="{FF6ECC02-F69C-4138-BCF6-8E39F63B993E}"/>
            </ac:spMkLst>
          </pc:spChg>
          <pc:spChg chg="add del mod">
            <ac:chgData name="紹軒" userId="fd00c7a7-b1ae-4d95-9516-c404b94a9c73" providerId="ADAL" clId="{20C9B4EB-3003-47D4-821F-337A4998F1DE}" dt="2020-07-07T08:48:43.991" v="2021" actId="478"/>
            <ac:spMkLst>
              <pc:docMk/>
              <pc:sldMasterMk cId="2852520185" sldId="2147483648"/>
              <pc:sldLayoutMk cId="2661553317" sldId="2147483649"/>
              <ac:spMk id="9" creationId="{6B3F25FD-D132-40BF-A0AD-F03DDD59E18C}"/>
            </ac:spMkLst>
          </pc:spChg>
        </pc:sldLayoutChg>
        <pc:sldLayoutChg chg="addSp delSp modSp mod">
          <pc:chgData name="紹軒" userId="fd00c7a7-b1ae-4d95-9516-c404b94a9c73" providerId="ADAL" clId="{20C9B4EB-3003-47D4-821F-337A4998F1DE}" dt="2020-07-07T08:58:36.822" v="2091" actId="1076"/>
          <pc:sldLayoutMkLst>
            <pc:docMk/>
            <pc:sldMasterMk cId="2852520185" sldId="2147483648"/>
            <pc:sldLayoutMk cId="3235245314" sldId="2147483650"/>
          </pc:sldLayoutMkLst>
          <pc:spChg chg="del">
            <ac:chgData name="紹軒" userId="fd00c7a7-b1ae-4d95-9516-c404b94a9c73" providerId="ADAL" clId="{20C9B4EB-3003-47D4-821F-337A4998F1DE}" dt="2020-07-07T08:52:51.009" v="2054"/>
            <ac:spMkLst>
              <pc:docMk/>
              <pc:sldMasterMk cId="2852520185" sldId="2147483648"/>
              <pc:sldLayoutMk cId="3235245314" sldId="2147483650"/>
              <ac:spMk id="4" creationId="{B834C4A9-8A56-5143-A03F-45512411FB47}"/>
            </ac:spMkLst>
          </pc:spChg>
          <pc:spChg chg="del">
            <ac:chgData name="紹軒" userId="fd00c7a7-b1ae-4d95-9516-c404b94a9c73" providerId="ADAL" clId="{20C9B4EB-3003-47D4-821F-337A4998F1DE}" dt="2020-07-07T08:52:51.009" v="2054"/>
            <ac:spMkLst>
              <pc:docMk/>
              <pc:sldMasterMk cId="2852520185" sldId="2147483648"/>
              <pc:sldLayoutMk cId="3235245314" sldId="2147483650"/>
              <ac:spMk id="5" creationId="{F5297285-980B-0545-B687-B797D6902F7D}"/>
            </ac:spMkLst>
          </pc:spChg>
          <pc:spChg chg="del mod">
            <ac:chgData name="紹軒" userId="fd00c7a7-b1ae-4d95-9516-c404b94a9c73" providerId="ADAL" clId="{20C9B4EB-3003-47D4-821F-337A4998F1DE}" dt="2020-07-07T08:52:51.009" v="2054"/>
            <ac:spMkLst>
              <pc:docMk/>
              <pc:sldMasterMk cId="2852520185" sldId="2147483648"/>
              <pc:sldLayoutMk cId="3235245314" sldId="2147483650"/>
              <ac:spMk id="6" creationId="{70E62489-E3FA-2B4F-8855-E67292B3A8F4}"/>
            </ac:spMkLst>
          </pc:spChg>
          <pc:spChg chg="add del mod">
            <ac:chgData name="紹軒" userId="fd00c7a7-b1ae-4d95-9516-c404b94a9c73" providerId="ADAL" clId="{20C9B4EB-3003-47D4-821F-337A4998F1DE}" dt="2020-07-07T08:46:38.481" v="2004"/>
            <ac:spMkLst>
              <pc:docMk/>
              <pc:sldMasterMk cId="2852520185" sldId="2147483648"/>
              <pc:sldLayoutMk cId="3235245314" sldId="2147483650"/>
              <ac:spMk id="7" creationId="{8CBDD65C-10CF-4420-873E-EA72DAFA2C32}"/>
            </ac:spMkLst>
          </pc:spChg>
          <pc:spChg chg="add mod ord">
            <ac:chgData name="紹軒" userId="fd00c7a7-b1ae-4d95-9516-c404b94a9c73" providerId="ADAL" clId="{20C9B4EB-3003-47D4-821F-337A4998F1DE}" dt="2020-07-07T08:57:32.674" v="2083" actId="1076"/>
            <ac:spMkLst>
              <pc:docMk/>
              <pc:sldMasterMk cId="2852520185" sldId="2147483648"/>
              <pc:sldLayoutMk cId="3235245314" sldId="2147483650"/>
              <ac:spMk id="8" creationId="{27C79D21-4F88-4041-BDA2-10E0A9C39948}"/>
            </ac:spMkLst>
          </pc:spChg>
          <pc:spChg chg="add mod">
            <ac:chgData name="紹軒" userId="fd00c7a7-b1ae-4d95-9516-c404b94a9c73" providerId="ADAL" clId="{20C9B4EB-3003-47D4-821F-337A4998F1DE}" dt="2020-07-07T08:48:38.354" v="2019"/>
            <ac:spMkLst>
              <pc:docMk/>
              <pc:sldMasterMk cId="2852520185" sldId="2147483648"/>
              <pc:sldLayoutMk cId="3235245314" sldId="2147483650"/>
              <ac:spMk id="9" creationId="{6B7D7627-A433-413D-82BB-9B3856116276}"/>
            </ac:spMkLst>
          </pc:spChg>
          <pc:spChg chg="add del mod">
            <ac:chgData name="紹軒" userId="fd00c7a7-b1ae-4d95-9516-c404b94a9c73" providerId="ADAL" clId="{20C9B4EB-3003-47D4-821F-337A4998F1DE}" dt="2020-07-07T08:52:44.664" v="2053" actId="478"/>
            <ac:spMkLst>
              <pc:docMk/>
              <pc:sldMasterMk cId="2852520185" sldId="2147483648"/>
              <pc:sldLayoutMk cId="3235245314" sldId="2147483650"/>
              <ac:spMk id="10" creationId="{EAC7D6A0-BAB8-4A2F-BD69-369178E6EF7A}"/>
            </ac:spMkLst>
          </pc:spChg>
          <pc:spChg chg="add del mod">
            <ac:chgData name="紹軒" userId="fd00c7a7-b1ae-4d95-9516-c404b94a9c73" providerId="ADAL" clId="{20C9B4EB-3003-47D4-821F-337A4998F1DE}" dt="2020-07-07T08:53:49.455" v="2065"/>
            <ac:spMkLst>
              <pc:docMk/>
              <pc:sldMasterMk cId="2852520185" sldId="2147483648"/>
              <pc:sldLayoutMk cId="3235245314" sldId="2147483650"/>
              <ac:spMk id="11" creationId="{052B225B-9A71-4658-94FA-544964D85730}"/>
            </ac:spMkLst>
          </pc:spChg>
          <pc:spChg chg="add del mod">
            <ac:chgData name="紹軒" userId="fd00c7a7-b1ae-4d95-9516-c404b94a9c73" providerId="ADAL" clId="{20C9B4EB-3003-47D4-821F-337A4998F1DE}" dt="2020-07-07T08:53:49.455" v="2065"/>
            <ac:spMkLst>
              <pc:docMk/>
              <pc:sldMasterMk cId="2852520185" sldId="2147483648"/>
              <pc:sldLayoutMk cId="3235245314" sldId="2147483650"/>
              <ac:spMk id="12" creationId="{4C79A70E-8959-4028-AE35-CC1974E4316E}"/>
            </ac:spMkLst>
          </pc:spChg>
          <pc:spChg chg="add del mod">
            <ac:chgData name="紹軒" userId="fd00c7a7-b1ae-4d95-9516-c404b94a9c73" providerId="ADAL" clId="{20C9B4EB-3003-47D4-821F-337A4998F1DE}" dt="2020-07-07T08:58:36.822" v="2091" actId="1076"/>
            <ac:spMkLst>
              <pc:docMk/>
              <pc:sldMasterMk cId="2852520185" sldId="2147483648"/>
              <pc:sldLayoutMk cId="3235245314" sldId="2147483650"/>
              <ac:spMk id="13" creationId="{D04CB2AE-F9D6-49D4-A45E-9186B38C9F85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5.245" v="2002"/>
          <pc:sldLayoutMkLst>
            <pc:docMk/>
            <pc:sldMasterMk cId="2852520185" sldId="2147483648"/>
            <pc:sldLayoutMk cId="4053250259" sldId="2147483651"/>
          </pc:sldLayoutMkLst>
          <pc:spChg chg="add del mod">
            <ac:chgData name="紹軒" userId="fd00c7a7-b1ae-4d95-9516-c404b94a9c73" providerId="ADAL" clId="{20C9B4EB-3003-47D4-821F-337A4998F1DE}" dt="2020-07-07T08:46:35.245" v="2002"/>
            <ac:spMkLst>
              <pc:docMk/>
              <pc:sldMasterMk cId="2852520185" sldId="2147483648"/>
              <pc:sldLayoutMk cId="4053250259" sldId="2147483651"/>
              <ac:spMk id="7" creationId="{F43751E4-B329-4051-A397-94BD1F331E1A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4.849" v="2001"/>
          <pc:sldLayoutMkLst>
            <pc:docMk/>
            <pc:sldMasterMk cId="2852520185" sldId="2147483648"/>
            <pc:sldLayoutMk cId="2378276862" sldId="2147483652"/>
          </pc:sldLayoutMkLst>
          <pc:spChg chg="add del mod">
            <ac:chgData name="紹軒" userId="fd00c7a7-b1ae-4d95-9516-c404b94a9c73" providerId="ADAL" clId="{20C9B4EB-3003-47D4-821F-337A4998F1DE}" dt="2020-07-07T08:45:52.841" v="1981"/>
            <ac:spMkLst>
              <pc:docMk/>
              <pc:sldMasterMk cId="2852520185" sldId="2147483648"/>
              <pc:sldLayoutMk cId="2378276862" sldId="2147483652"/>
              <ac:spMk id="8" creationId="{B6656E07-AD17-44B9-9A38-16CA998EC50F}"/>
            </ac:spMkLst>
          </pc:spChg>
          <pc:spChg chg="add del mod">
            <ac:chgData name="紹軒" userId="fd00c7a7-b1ae-4d95-9516-c404b94a9c73" providerId="ADAL" clId="{20C9B4EB-3003-47D4-821F-337A4998F1DE}" dt="2020-07-07T08:46:34.849" v="2001"/>
            <ac:spMkLst>
              <pc:docMk/>
              <pc:sldMasterMk cId="2852520185" sldId="2147483648"/>
              <pc:sldLayoutMk cId="2378276862" sldId="2147483652"/>
              <ac:spMk id="9" creationId="{7B935047-A2C8-41C5-B269-0C7A21998EB0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4.096" v="2000"/>
          <pc:sldLayoutMkLst>
            <pc:docMk/>
            <pc:sldMasterMk cId="2852520185" sldId="2147483648"/>
            <pc:sldLayoutMk cId="844439157" sldId="2147483653"/>
          </pc:sldLayoutMkLst>
          <pc:spChg chg="add del mod">
            <ac:chgData name="紹軒" userId="fd00c7a7-b1ae-4d95-9516-c404b94a9c73" providerId="ADAL" clId="{20C9B4EB-3003-47D4-821F-337A4998F1DE}" dt="2020-07-07T08:46:34.096" v="2000"/>
            <ac:spMkLst>
              <pc:docMk/>
              <pc:sldMasterMk cId="2852520185" sldId="2147483648"/>
              <pc:sldLayoutMk cId="844439157" sldId="2147483653"/>
              <ac:spMk id="10" creationId="{00B02F15-CA6A-4DC9-BB30-F22AE24334B3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3.683" v="1999"/>
          <pc:sldLayoutMkLst>
            <pc:docMk/>
            <pc:sldMasterMk cId="2852520185" sldId="2147483648"/>
            <pc:sldLayoutMk cId="3006896588" sldId="2147483654"/>
          </pc:sldLayoutMkLst>
          <pc:spChg chg="add del mod">
            <ac:chgData name="紹軒" userId="fd00c7a7-b1ae-4d95-9516-c404b94a9c73" providerId="ADAL" clId="{20C9B4EB-3003-47D4-821F-337A4998F1DE}" dt="2020-07-07T08:46:33.683" v="1999"/>
            <ac:spMkLst>
              <pc:docMk/>
              <pc:sldMasterMk cId="2852520185" sldId="2147483648"/>
              <pc:sldLayoutMk cId="3006896588" sldId="2147483654"/>
              <ac:spMk id="6" creationId="{21BF54CF-C7B8-412E-8441-BCD3D5F92A68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30.167" v="1998"/>
          <pc:sldLayoutMkLst>
            <pc:docMk/>
            <pc:sldMasterMk cId="2852520185" sldId="2147483648"/>
            <pc:sldLayoutMk cId="3138378004" sldId="2147483655"/>
          </pc:sldLayoutMkLst>
          <pc:spChg chg="add del mod">
            <ac:chgData name="紹軒" userId="fd00c7a7-b1ae-4d95-9516-c404b94a9c73" providerId="ADAL" clId="{20C9B4EB-3003-47D4-821F-337A4998F1DE}" dt="2020-07-07T08:46:30.167" v="1998"/>
            <ac:spMkLst>
              <pc:docMk/>
              <pc:sldMasterMk cId="2852520185" sldId="2147483648"/>
              <pc:sldLayoutMk cId="3138378004" sldId="2147483655"/>
              <ac:spMk id="5" creationId="{0C08BEEE-ACB8-4F95-8CE3-A681654B21E7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29.290" v="1997"/>
          <pc:sldLayoutMkLst>
            <pc:docMk/>
            <pc:sldMasterMk cId="2852520185" sldId="2147483648"/>
            <pc:sldLayoutMk cId="2913661453" sldId="2147483656"/>
          </pc:sldLayoutMkLst>
          <pc:spChg chg="add del mod">
            <ac:chgData name="紹軒" userId="fd00c7a7-b1ae-4d95-9516-c404b94a9c73" providerId="ADAL" clId="{20C9B4EB-3003-47D4-821F-337A4998F1DE}" dt="2020-07-07T08:46:29.290" v="1997"/>
            <ac:spMkLst>
              <pc:docMk/>
              <pc:sldMasterMk cId="2852520185" sldId="2147483648"/>
              <pc:sldLayoutMk cId="2913661453" sldId="2147483656"/>
              <ac:spMk id="8" creationId="{73A2B1E6-C40B-4437-9CE2-FBB852728D34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28.591" v="1996"/>
          <pc:sldLayoutMkLst>
            <pc:docMk/>
            <pc:sldMasterMk cId="2852520185" sldId="2147483648"/>
            <pc:sldLayoutMk cId="3414745007" sldId="2147483657"/>
          </pc:sldLayoutMkLst>
          <pc:spChg chg="add del mod">
            <ac:chgData name="紹軒" userId="fd00c7a7-b1ae-4d95-9516-c404b94a9c73" providerId="ADAL" clId="{20C9B4EB-3003-47D4-821F-337A4998F1DE}" dt="2020-07-07T08:46:28.591" v="1996"/>
            <ac:spMkLst>
              <pc:docMk/>
              <pc:sldMasterMk cId="2852520185" sldId="2147483648"/>
              <pc:sldLayoutMk cId="3414745007" sldId="2147483657"/>
              <ac:spMk id="8" creationId="{FFE7D535-28EF-4382-92C2-DB81D2B18BDB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27.962" v="1995"/>
          <pc:sldLayoutMkLst>
            <pc:docMk/>
            <pc:sldMasterMk cId="2852520185" sldId="2147483648"/>
            <pc:sldLayoutMk cId="3310924615" sldId="2147483658"/>
          </pc:sldLayoutMkLst>
          <pc:spChg chg="add del mod">
            <ac:chgData name="紹軒" userId="fd00c7a7-b1ae-4d95-9516-c404b94a9c73" providerId="ADAL" clId="{20C9B4EB-3003-47D4-821F-337A4998F1DE}" dt="2020-07-07T08:46:27.962" v="1995"/>
            <ac:spMkLst>
              <pc:docMk/>
              <pc:sldMasterMk cId="2852520185" sldId="2147483648"/>
              <pc:sldLayoutMk cId="3310924615" sldId="2147483658"/>
              <ac:spMk id="7" creationId="{1779D090-92E3-483C-98B1-36EA056F0333}"/>
            </ac:spMkLst>
          </pc:spChg>
        </pc:sldLayoutChg>
        <pc:sldLayoutChg chg="addSp delSp modSp">
          <pc:chgData name="紹軒" userId="fd00c7a7-b1ae-4d95-9516-c404b94a9c73" providerId="ADAL" clId="{20C9B4EB-3003-47D4-821F-337A4998F1DE}" dt="2020-07-07T08:46:27.717" v="1994"/>
          <pc:sldLayoutMkLst>
            <pc:docMk/>
            <pc:sldMasterMk cId="2852520185" sldId="2147483648"/>
            <pc:sldLayoutMk cId="1890945654" sldId="2147483659"/>
          </pc:sldLayoutMkLst>
          <pc:spChg chg="add del mod">
            <ac:chgData name="紹軒" userId="fd00c7a7-b1ae-4d95-9516-c404b94a9c73" providerId="ADAL" clId="{20C9B4EB-3003-47D4-821F-337A4998F1DE}" dt="2020-07-07T08:46:27.717" v="1994"/>
            <ac:spMkLst>
              <pc:docMk/>
              <pc:sldMasterMk cId="2852520185" sldId="2147483648"/>
              <pc:sldLayoutMk cId="1890945654" sldId="2147483659"/>
              <ac:spMk id="7" creationId="{758807EC-5725-40E1-BB49-EA0C5905EB22}"/>
            </ac:spMkLst>
          </pc:spChg>
        </pc:sldLayoutChg>
      </pc:sldMasterChg>
    </pc:docChg>
  </pc:docChgLst>
  <pc:docChgLst>
    <pc:chgData name="紹軒 汪" userId="fd00c7a7-b1ae-4d95-9516-c404b94a9c73" providerId="ADAL" clId="{03064BCC-D15F-8D48-A033-CDBCA6642D38}"/>
    <pc:docChg chg="modSld modMainMaster">
      <pc:chgData name="紹軒 汪" userId="fd00c7a7-b1ae-4d95-9516-c404b94a9c73" providerId="ADAL" clId="{03064BCC-D15F-8D48-A033-CDBCA6642D38}" dt="2020-07-15T00:42:40.592" v="9"/>
      <pc:docMkLst>
        <pc:docMk/>
      </pc:docMkLst>
      <pc:sldChg chg="modSp">
        <pc:chgData name="紹軒 汪" userId="fd00c7a7-b1ae-4d95-9516-c404b94a9c73" providerId="ADAL" clId="{03064BCC-D15F-8D48-A033-CDBCA6642D38}" dt="2020-07-15T00:42:40.592" v="9"/>
        <pc:sldMkLst>
          <pc:docMk/>
          <pc:sldMk cId="3529255267" sldId="283"/>
        </pc:sldMkLst>
        <pc:spChg chg="mod">
          <ac:chgData name="紹軒 汪" userId="fd00c7a7-b1ae-4d95-9516-c404b94a9c73" providerId="ADAL" clId="{03064BCC-D15F-8D48-A033-CDBCA6642D38}" dt="2020-07-15T00:34:16.938" v="1"/>
          <ac:spMkLst>
            <pc:docMk/>
            <pc:sldMk cId="3529255267" sldId="283"/>
            <ac:spMk id="12" creationId="{B865921E-ED12-4112-9DFB-2D93E5F0E11B}"/>
          </ac:spMkLst>
        </pc:spChg>
        <pc:spChg chg="mod">
          <ac:chgData name="紹軒 汪" userId="fd00c7a7-b1ae-4d95-9516-c404b94a9c73" providerId="ADAL" clId="{03064BCC-D15F-8D48-A033-CDBCA6642D38}" dt="2020-07-15T00:35:37.082" v="2"/>
          <ac:spMkLst>
            <pc:docMk/>
            <pc:sldMk cId="3529255267" sldId="283"/>
            <ac:spMk id="31" creationId="{72B8B411-36B5-4377-B113-F1D3F447CE93}"/>
          </ac:spMkLst>
        </pc:spChg>
        <pc:spChg chg="mod">
          <ac:chgData name="紹軒 汪" userId="fd00c7a7-b1ae-4d95-9516-c404b94a9c73" providerId="ADAL" clId="{03064BCC-D15F-8D48-A033-CDBCA6642D38}" dt="2020-07-15T00:37:48.362" v="4"/>
          <ac:spMkLst>
            <pc:docMk/>
            <pc:sldMk cId="3529255267" sldId="283"/>
            <ac:spMk id="32" creationId="{73C01140-C3C5-4446-A834-C3894511A7F2}"/>
          </ac:spMkLst>
        </pc:spChg>
        <pc:spChg chg="mod">
          <ac:chgData name="紹軒 汪" userId="fd00c7a7-b1ae-4d95-9516-c404b94a9c73" providerId="ADAL" clId="{03064BCC-D15F-8D48-A033-CDBCA6642D38}" dt="2020-07-15T00:39:17.286" v="5"/>
          <ac:spMkLst>
            <pc:docMk/>
            <pc:sldMk cId="3529255267" sldId="283"/>
            <ac:spMk id="33" creationId="{AFB06B6D-AD4E-46C1-8257-380B621D8330}"/>
          </ac:spMkLst>
        </pc:spChg>
        <pc:spChg chg="mod">
          <ac:chgData name="紹軒 汪" userId="fd00c7a7-b1ae-4d95-9516-c404b94a9c73" providerId="ADAL" clId="{03064BCC-D15F-8D48-A033-CDBCA6642D38}" dt="2020-07-15T00:39:43.070" v="6"/>
          <ac:spMkLst>
            <pc:docMk/>
            <pc:sldMk cId="3529255267" sldId="283"/>
            <ac:spMk id="34" creationId="{7A24ACA3-E8E3-4371-B842-FBC7BA98B267}"/>
          </ac:spMkLst>
        </pc:spChg>
        <pc:spChg chg="mod">
          <ac:chgData name="紹軒 汪" userId="fd00c7a7-b1ae-4d95-9516-c404b94a9c73" providerId="ADAL" clId="{03064BCC-D15F-8D48-A033-CDBCA6642D38}" dt="2020-07-15T00:40:20.035" v="7"/>
          <ac:spMkLst>
            <pc:docMk/>
            <pc:sldMk cId="3529255267" sldId="283"/>
            <ac:spMk id="35" creationId="{632071A1-F702-493D-838F-07B5AE95158E}"/>
          </ac:spMkLst>
        </pc:spChg>
        <pc:spChg chg="mod">
          <ac:chgData name="紹軒 汪" userId="fd00c7a7-b1ae-4d95-9516-c404b94a9c73" providerId="ADAL" clId="{03064BCC-D15F-8D48-A033-CDBCA6642D38}" dt="2020-07-15T00:42:04.629" v="8"/>
          <ac:spMkLst>
            <pc:docMk/>
            <pc:sldMk cId="3529255267" sldId="283"/>
            <ac:spMk id="36" creationId="{0A37524A-2B89-4C18-8A10-6B15EE678269}"/>
          </ac:spMkLst>
        </pc:spChg>
        <pc:spChg chg="mod">
          <ac:chgData name="紹軒 汪" userId="fd00c7a7-b1ae-4d95-9516-c404b94a9c73" providerId="ADAL" clId="{03064BCC-D15F-8D48-A033-CDBCA6642D38}" dt="2020-07-15T00:42:40.592" v="9"/>
          <ac:spMkLst>
            <pc:docMk/>
            <pc:sldMk cId="3529255267" sldId="283"/>
            <ac:spMk id="37" creationId="{4F98A7C8-C73E-4517-A40F-B4A49A8A6357}"/>
          </ac:spMkLst>
        </pc:spChg>
      </pc:sldChg>
      <pc:sldMasterChg chg="modSldLayout">
        <pc:chgData name="紹軒 汪" userId="fd00c7a7-b1ae-4d95-9516-c404b94a9c73" providerId="ADAL" clId="{03064BCC-D15F-8D48-A033-CDBCA6642D38}" dt="2020-07-14T20:20:16.742" v="0" actId="14100"/>
        <pc:sldMasterMkLst>
          <pc:docMk/>
          <pc:sldMasterMk cId="2852520185" sldId="2147483648"/>
        </pc:sldMasterMkLst>
        <pc:sldLayoutChg chg="modSp mod">
          <pc:chgData name="紹軒 汪" userId="fd00c7a7-b1ae-4d95-9516-c404b94a9c73" providerId="ADAL" clId="{03064BCC-D15F-8D48-A033-CDBCA6642D38}" dt="2020-07-14T20:20:16.742" v="0" actId="14100"/>
          <pc:sldLayoutMkLst>
            <pc:docMk/>
            <pc:sldMasterMk cId="2852520185" sldId="2147483648"/>
            <pc:sldLayoutMk cId="3235245314" sldId="2147483650"/>
          </pc:sldLayoutMkLst>
          <pc:spChg chg="mod">
            <ac:chgData name="紹軒 汪" userId="fd00c7a7-b1ae-4d95-9516-c404b94a9c73" providerId="ADAL" clId="{03064BCC-D15F-8D48-A033-CDBCA6642D38}" dt="2020-07-14T20:20:16.742" v="0" actId="14100"/>
            <ac:spMkLst>
              <pc:docMk/>
              <pc:sldMasterMk cId="2852520185" sldId="2147483648"/>
              <pc:sldLayoutMk cId="3235245314" sldId="2147483650"/>
              <ac:spMk id="8" creationId="{27C79D21-4F88-4041-BDA2-10E0A9C39948}"/>
            </ac:spMkLst>
          </pc:spChg>
        </pc:sldLayoutChg>
      </pc:sldMasterChg>
    </pc:docChg>
  </pc:docChgLst>
  <pc:docChgLst>
    <pc:chgData name="紹軒" userId="fd00c7a7-b1ae-4d95-9516-c404b94a9c73" providerId="ADAL" clId="{4EAB338A-B47F-4886-B944-055B74E8F356}"/>
    <pc:docChg chg="custSel addSld modSld">
      <pc:chgData name="紹軒" userId="fd00c7a7-b1ae-4d95-9516-c404b94a9c73" providerId="ADAL" clId="{4EAB338A-B47F-4886-B944-055B74E8F356}" dt="2020-07-14T15:04:37.526" v="25"/>
      <pc:docMkLst>
        <pc:docMk/>
      </pc:docMkLst>
      <pc:sldChg chg="addSp modSp new mod">
        <pc:chgData name="紹軒" userId="fd00c7a7-b1ae-4d95-9516-c404b94a9c73" providerId="ADAL" clId="{4EAB338A-B47F-4886-B944-055B74E8F356}" dt="2020-07-14T15:02:45.339" v="10" actId="207"/>
        <pc:sldMkLst>
          <pc:docMk/>
          <pc:sldMk cId="153519527" sldId="315"/>
        </pc:sldMkLst>
        <pc:spChg chg="mod">
          <ac:chgData name="紹軒" userId="fd00c7a7-b1ae-4d95-9516-c404b94a9c73" providerId="ADAL" clId="{4EAB338A-B47F-4886-B944-055B74E8F356}" dt="2020-07-14T15:02:25.506" v="8"/>
          <ac:spMkLst>
            <pc:docMk/>
            <pc:sldMk cId="153519527" sldId="315"/>
            <ac:spMk id="2" creationId="{CF3CCAE0-1F22-4616-B1AE-BDA2F6729B67}"/>
          </ac:spMkLst>
        </pc:spChg>
        <pc:spChg chg="mod">
          <ac:chgData name="紹軒" userId="fd00c7a7-b1ae-4d95-9516-c404b94a9c73" providerId="ADAL" clId="{4EAB338A-B47F-4886-B944-055B74E8F356}" dt="2020-07-14T15:02:02.792" v="1"/>
          <ac:spMkLst>
            <pc:docMk/>
            <pc:sldMk cId="153519527" sldId="315"/>
            <ac:spMk id="4" creationId="{EF4469DC-750F-47D8-A02E-2042AF7B580D}"/>
          </ac:spMkLst>
        </pc:spChg>
        <pc:picChg chg="add mod">
          <ac:chgData name="紹軒" userId="fd00c7a7-b1ae-4d95-9516-c404b94a9c73" providerId="ADAL" clId="{4EAB338A-B47F-4886-B944-055B74E8F356}" dt="2020-07-14T15:02:45.339" v="10" actId="207"/>
          <ac:picMkLst>
            <pc:docMk/>
            <pc:sldMk cId="153519527" sldId="315"/>
            <ac:picMk id="6" creationId="{F173D200-19E6-496B-9884-0F555D12A9FF}"/>
          </ac:picMkLst>
        </pc:picChg>
      </pc:sldChg>
      <pc:sldChg chg="addSp delSp modSp new mod modAnim">
        <pc:chgData name="紹軒" userId="fd00c7a7-b1ae-4d95-9516-c404b94a9c73" providerId="ADAL" clId="{4EAB338A-B47F-4886-B944-055B74E8F356}" dt="2020-07-14T15:04:25.824" v="24"/>
        <pc:sldMkLst>
          <pc:docMk/>
          <pc:sldMk cId="1851029805" sldId="316"/>
        </pc:sldMkLst>
        <pc:spChg chg="del">
          <ac:chgData name="紹軒" userId="fd00c7a7-b1ae-4d95-9516-c404b94a9c73" providerId="ADAL" clId="{4EAB338A-B47F-4886-B944-055B74E8F356}" dt="2020-07-14T15:03:39.220" v="13" actId="478"/>
          <ac:spMkLst>
            <pc:docMk/>
            <pc:sldMk cId="1851029805" sldId="316"/>
            <ac:spMk id="2" creationId="{35FCD024-FA5B-47D3-833F-3F41233FD44D}"/>
          </ac:spMkLst>
        </pc:spChg>
        <pc:spChg chg="mod">
          <ac:chgData name="紹軒" userId="fd00c7a7-b1ae-4d95-9516-c404b94a9c73" providerId="ADAL" clId="{4EAB338A-B47F-4886-B944-055B74E8F356}" dt="2020-07-14T15:03:30.489" v="12"/>
          <ac:spMkLst>
            <pc:docMk/>
            <pc:sldMk cId="1851029805" sldId="316"/>
            <ac:spMk id="4" creationId="{99538046-75CD-45B7-BAE7-17199FE1E720}"/>
          </ac:spMkLst>
        </pc:spChg>
        <pc:spChg chg="add mod">
          <ac:chgData name="紹軒" userId="fd00c7a7-b1ae-4d95-9516-c404b94a9c73" providerId="ADAL" clId="{4EAB338A-B47F-4886-B944-055B74E8F356}" dt="2020-07-14T15:04:23.476" v="23" actId="1076"/>
          <ac:spMkLst>
            <pc:docMk/>
            <pc:sldMk cId="1851029805" sldId="316"/>
            <ac:spMk id="7" creationId="{0C757D2C-0585-457F-B006-305320BCBB7B}"/>
          </ac:spMkLst>
        </pc:spChg>
        <pc:picChg chg="add mod">
          <ac:chgData name="紹軒" userId="fd00c7a7-b1ae-4d95-9516-c404b94a9c73" providerId="ADAL" clId="{4EAB338A-B47F-4886-B944-055B74E8F356}" dt="2020-07-14T15:03:58.678" v="18" actId="1076"/>
          <ac:picMkLst>
            <pc:docMk/>
            <pc:sldMk cId="1851029805" sldId="316"/>
            <ac:picMk id="6" creationId="{4FFF8118-375F-49DA-A691-39B49DDBF1FD}"/>
          </ac:picMkLst>
        </pc:picChg>
      </pc:sldChg>
      <pc:sldChg chg="modSp new">
        <pc:chgData name="紹軒" userId="fd00c7a7-b1ae-4d95-9516-c404b94a9c73" providerId="ADAL" clId="{4EAB338A-B47F-4886-B944-055B74E8F356}" dt="2020-07-14T15:04:37.526" v="25"/>
        <pc:sldMkLst>
          <pc:docMk/>
          <pc:sldMk cId="3730136986" sldId="317"/>
        </pc:sldMkLst>
        <pc:spChg chg="mod">
          <ac:chgData name="紹軒" userId="fd00c7a7-b1ae-4d95-9516-c404b94a9c73" providerId="ADAL" clId="{4EAB338A-B47F-4886-B944-055B74E8F356}" dt="2020-07-14T15:04:37.526" v="25"/>
          <ac:spMkLst>
            <pc:docMk/>
            <pc:sldMk cId="3730136986" sldId="317"/>
            <ac:spMk id="4" creationId="{72E87473-F368-4D50-95FB-578C19404137}"/>
          </ac:spMkLst>
        </pc:spChg>
      </pc:sldChg>
    </pc:docChg>
  </pc:docChgLst>
  <pc:docChgLst>
    <pc:chgData name="紹軒" userId="fd00c7a7-b1ae-4d95-9516-c404b94a9c73" providerId="ADAL" clId="{C8183D77-87A7-4485-87FC-5C86AF432FD3}"/>
    <pc:docChg chg="undo redo custSel addSld delSld modSld modMainMaster">
      <pc:chgData name="紹軒" userId="fd00c7a7-b1ae-4d95-9516-c404b94a9c73" providerId="ADAL" clId="{C8183D77-87A7-4485-87FC-5C86AF432FD3}" dt="2020-07-14T20:00:43.202" v="1871" actId="1076"/>
      <pc:docMkLst>
        <pc:docMk/>
      </pc:docMkLst>
      <pc:sldChg chg="modSp mod">
        <pc:chgData name="紹軒" userId="fd00c7a7-b1ae-4d95-9516-c404b94a9c73" providerId="ADAL" clId="{C8183D77-87A7-4485-87FC-5C86AF432FD3}" dt="2020-07-14T18:29:33.265" v="1099" actId="1076"/>
        <pc:sldMkLst>
          <pc:docMk/>
          <pc:sldMk cId="0" sldId="262"/>
        </pc:sldMkLst>
        <pc:grpChg chg="mod">
          <ac:chgData name="紹軒" userId="fd00c7a7-b1ae-4d95-9516-c404b94a9c73" providerId="ADAL" clId="{C8183D77-87A7-4485-87FC-5C86AF432FD3}" dt="2020-07-14T18:29:33.265" v="1099" actId="1076"/>
          <ac:grpSpMkLst>
            <pc:docMk/>
            <pc:sldMk cId="0" sldId="262"/>
            <ac:grpSpMk id="7" creationId="{00000000-0000-0000-0000-000000000000}"/>
          </ac:grpSpMkLst>
        </pc:grpChg>
      </pc:sldChg>
      <pc:sldChg chg="delSp modSp mod">
        <pc:chgData name="紹軒" userId="fd00c7a7-b1ae-4d95-9516-c404b94a9c73" providerId="ADAL" clId="{C8183D77-87A7-4485-87FC-5C86AF432FD3}" dt="2020-07-14T17:01:49.421" v="48" actId="1076"/>
        <pc:sldMkLst>
          <pc:docMk/>
          <pc:sldMk cId="3055612622" sldId="281"/>
        </pc:sldMkLst>
        <pc:spChg chg="del">
          <ac:chgData name="紹軒" userId="fd00c7a7-b1ae-4d95-9516-c404b94a9c73" providerId="ADAL" clId="{C8183D77-87A7-4485-87FC-5C86AF432FD3}" dt="2020-07-14T16:58:29.457" v="0" actId="478"/>
          <ac:spMkLst>
            <pc:docMk/>
            <pc:sldMk cId="3055612622" sldId="281"/>
            <ac:spMk id="8" creationId="{C950C869-2AEB-4495-9168-FF53F7ADAEA5}"/>
          </ac:spMkLst>
        </pc:spChg>
        <pc:picChg chg="mod">
          <ac:chgData name="紹軒" userId="fd00c7a7-b1ae-4d95-9516-c404b94a9c73" providerId="ADAL" clId="{C8183D77-87A7-4485-87FC-5C86AF432FD3}" dt="2020-07-14T17:01:49.421" v="48" actId="1076"/>
          <ac:picMkLst>
            <pc:docMk/>
            <pc:sldMk cId="3055612622" sldId="281"/>
            <ac:picMk id="6" creationId="{BFA74BCE-70B5-314D-A381-997123FAFB7F}"/>
          </ac:picMkLst>
        </pc:picChg>
      </pc:sldChg>
      <pc:sldChg chg="modSp mod">
        <pc:chgData name="紹軒" userId="fd00c7a7-b1ae-4d95-9516-c404b94a9c73" providerId="ADAL" clId="{C8183D77-87A7-4485-87FC-5C86AF432FD3}" dt="2020-07-14T18:07:41.121" v="838" actId="1076"/>
        <pc:sldMkLst>
          <pc:docMk/>
          <pc:sldMk cId="0" sldId="282"/>
        </pc:sldMkLst>
        <pc:picChg chg="mod">
          <ac:chgData name="紹軒" userId="fd00c7a7-b1ae-4d95-9516-c404b94a9c73" providerId="ADAL" clId="{C8183D77-87A7-4485-87FC-5C86AF432FD3}" dt="2020-07-14T18:07:41.121" v="838" actId="1076"/>
          <ac:picMkLst>
            <pc:docMk/>
            <pc:sldMk cId="0" sldId="282"/>
            <ac:picMk id="19458" creationId="{00000000-0000-0000-0000-000000000000}"/>
          </ac:picMkLst>
        </pc:picChg>
      </pc:sldChg>
      <pc:sldChg chg="modSp">
        <pc:chgData name="紹軒" userId="fd00c7a7-b1ae-4d95-9516-c404b94a9c73" providerId="ADAL" clId="{C8183D77-87A7-4485-87FC-5C86AF432FD3}" dt="2020-07-14T16:58:42.258" v="1" actId="207"/>
        <pc:sldMkLst>
          <pc:docMk/>
          <pc:sldMk cId="2512739069" sldId="285"/>
        </pc:sldMkLst>
        <pc:spChg chg="mod">
          <ac:chgData name="紹軒" userId="fd00c7a7-b1ae-4d95-9516-c404b94a9c73" providerId="ADAL" clId="{C8183D77-87A7-4485-87FC-5C86AF432FD3}" dt="2020-07-14T16:58:42.258" v="1" actId="207"/>
          <ac:spMkLst>
            <pc:docMk/>
            <pc:sldMk cId="2512739069" sldId="285"/>
            <ac:spMk id="4" creationId="{457E6562-DCB9-43F6-82FF-6B1D565D75AB}"/>
          </ac:spMkLst>
        </pc:spChg>
      </pc:sldChg>
      <pc:sldChg chg="modSp">
        <pc:chgData name="紹軒" userId="fd00c7a7-b1ae-4d95-9516-c404b94a9c73" providerId="ADAL" clId="{C8183D77-87A7-4485-87FC-5C86AF432FD3}" dt="2020-07-14T16:58:49.632" v="2" actId="207"/>
        <pc:sldMkLst>
          <pc:docMk/>
          <pc:sldMk cId="3676370560" sldId="288"/>
        </pc:sldMkLst>
        <pc:spChg chg="mod">
          <ac:chgData name="紹軒" userId="fd00c7a7-b1ae-4d95-9516-c404b94a9c73" providerId="ADAL" clId="{C8183D77-87A7-4485-87FC-5C86AF432FD3}" dt="2020-07-14T16:58:49.632" v="2" actId="207"/>
          <ac:spMkLst>
            <pc:docMk/>
            <pc:sldMk cId="3676370560" sldId="288"/>
            <ac:spMk id="4" creationId="{170DBC72-D642-4D30-ACDB-D3488218B938}"/>
          </ac:spMkLst>
        </pc:spChg>
      </pc:sldChg>
      <pc:sldChg chg="modSp mod">
        <pc:chgData name="紹軒" userId="fd00c7a7-b1ae-4d95-9516-c404b94a9c73" providerId="ADAL" clId="{C8183D77-87A7-4485-87FC-5C86AF432FD3}" dt="2020-07-14T18:24:08.751" v="1063" actId="20577"/>
        <pc:sldMkLst>
          <pc:docMk/>
          <pc:sldMk cId="0" sldId="299"/>
        </pc:sldMkLst>
        <pc:spChg chg="mod">
          <ac:chgData name="紹軒" userId="fd00c7a7-b1ae-4d95-9516-c404b94a9c73" providerId="ADAL" clId="{C8183D77-87A7-4485-87FC-5C86AF432FD3}" dt="2020-07-14T18:24:08.751" v="1063" actId="20577"/>
          <ac:spMkLst>
            <pc:docMk/>
            <pc:sldMk cId="0" sldId="299"/>
            <ac:spMk id="3" creationId="{00000000-0000-0000-0000-000000000000}"/>
          </ac:spMkLst>
        </pc:spChg>
      </pc:sldChg>
      <pc:sldChg chg="del">
        <pc:chgData name="紹軒" userId="fd00c7a7-b1ae-4d95-9516-c404b94a9c73" providerId="ADAL" clId="{C8183D77-87A7-4485-87FC-5C86AF432FD3}" dt="2020-07-14T16:59:52.711" v="3" actId="47"/>
        <pc:sldMkLst>
          <pc:docMk/>
          <pc:sldMk cId="3773734556" sldId="299"/>
        </pc:sldMkLst>
      </pc:sldChg>
      <pc:sldChg chg="addSp modSp mod modAnim">
        <pc:chgData name="紹軒" userId="fd00c7a7-b1ae-4d95-9516-c404b94a9c73" providerId="ADAL" clId="{C8183D77-87A7-4485-87FC-5C86AF432FD3}" dt="2020-07-14T17:00:30.486" v="46" actId="1076"/>
        <pc:sldMkLst>
          <pc:docMk/>
          <pc:sldMk cId="398106024" sldId="300"/>
        </pc:sldMkLst>
        <pc:spChg chg="add mod">
          <ac:chgData name="紹軒" userId="fd00c7a7-b1ae-4d95-9516-c404b94a9c73" providerId="ADAL" clId="{C8183D77-87A7-4485-87FC-5C86AF432FD3}" dt="2020-07-14T17:00:30.486" v="46" actId="1076"/>
          <ac:spMkLst>
            <pc:docMk/>
            <pc:sldMk cId="398106024" sldId="300"/>
            <ac:spMk id="29" creationId="{8FB20B9A-0915-48D3-9C8E-0870471D7CDD}"/>
          </ac:spMkLst>
        </pc:spChg>
      </pc:sldChg>
      <pc:sldChg chg="addSp delSp modSp mod">
        <pc:chgData name="紹軒" userId="fd00c7a7-b1ae-4d95-9516-c404b94a9c73" providerId="ADAL" clId="{C8183D77-87A7-4485-87FC-5C86AF432FD3}" dt="2020-07-14T18:53:41.595" v="1325" actId="1076"/>
        <pc:sldMkLst>
          <pc:docMk/>
          <pc:sldMk cId="0" sldId="310"/>
        </pc:sldMkLst>
        <pc:picChg chg="add mod">
          <ac:chgData name="紹軒" userId="fd00c7a7-b1ae-4d95-9516-c404b94a9c73" providerId="ADAL" clId="{C8183D77-87A7-4485-87FC-5C86AF432FD3}" dt="2020-07-14T18:53:41.595" v="1325" actId="1076"/>
          <ac:picMkLst>
            <pc:docMk/>
            <pc:sldMk cId="0" sldId="310"/>
            <ac:picMk id="3" creationId="{961A8537-D9FB-4DE3-8F87-E5C0E03EBA4E}"/>
          </ac:picMkLst>
        </pc:picChg>
        <pc:picChg chg="del">
          <ac:chgData name="紹軒" userId="fd00c7a7-b1ae-4d95-9516-c404b94a9c73" providerId="ADAL" clId="{C8183D77-87A7-4485-87FC-5C86AF432FD3}" dt="2020-07-14T18:53:32.531" v="1322" actId="478"/>
          <ac:picMkLst>
            <pc:docMk/>
            <pc:sldMk cId="0" sldId="310"/>
            <ac:picMk id="77826" creationId="{00000000-0000-0000-0000-000000000000}"/>
          </ac:picMkLst>
        </pc:picChg>
      </pc:sldChg>
      <pc:sldChg chg="addSp delSp modSp mod">
        <pc:chgData name="紹軒" userId="fd00c7a7-b1ae-4d95-9516-c404b94a9c73" providerId="ADAL" clId="{C8183D77-87A7-4485-87FC-5C86AF432FD3}" dt="2020-07-14T17:16:07.941" v="117"/>
        <pc:sldMkLst>
          <pc:docMk/>
          <pc:sldMk cId="4008895183" sldId="313"/>
        </pc:sldMkLst>
        <pc:spChg chg="mod">
          <ac:chgData name="紹軒" userId="fd00c7a7-b1ae-4d95-9516-c404b94a9c73" providerId="ADAL" clId="{C8183D77-87A7-4485-87FC-5C86AF432FD3}" dt="2020-07-14T17:16:07.941" v="117"/>
          <ac:spMkLst>
            <pc:docMk/>
            <pc:sldMk cId="4008895183" sldId="313"/>
            <ac:spMk id="4" creationId="{956E6691-CF85-4D6F-B57A-85033D3E3CA6}"/>
          </ac:spMkLst>
        </pc:spChg>
        <pc:spChg chg="del">
          <ac:chgData name="紹軒" userId="fd00c7a7-b1ae-4d95-9516-c404b94a9c73" providerId="ADAL" clId="{C8183D77-87A7-4485-87FC-5C86AF432FD3}" dt="2020-07-14T17:10:40.604" v="50" actId="478"/>
          <ac:spMkLst>
            <pc:docMk/>
            <pc:sldMk cId="4008895183" sldId="313"/>
            <ac:spMk id="6" creationId="{9F1A9ACF-EEAB-4E77-8765-CA137A52DBD4}"/>
          </ac:spMkLst>
        </pc:spChg>
        <pc:picChg chg="add mod">
          <ac:chgData name="紹軒" userId="fd00c7a7-b1ae-4d95-9516-c404b94a9c73" providerId="ADAL" clId="{C8183D77-87A7-4485-87FC-5C86AF432FD3}" dt="2020-07-14T17:11:08.680" v="55" actId="1076"/>
          <ac:picMkLst>
            <pc:docMk/>
            <pc:sldMk cId="4008895183" sldId="313"/>
            <ac:picMk id="5" creationId="{7A542F8C-A952-48A6-8ECE-B7644981775D}"/>
          </ac:picMkLst>
        </pc:picChg>
        <pc:picChg chg="add del mod">
          <ac:chgData name="紹軒" userId="fd00c7a7-b1ae-4d95-9516-c404b94a9c73" providerId="ADAL" clId="{C8183D77-87A7-4485-87FC-5C86AF432FD3}" dt="2020-07-14T17:11:56.106" v="67" actId="21"/>
          <ac:picMkLst>
            <pc:docMk/>
            <pc:sldMk cId="4008895183" sldId="313"/>
            <ac:picMk id="7" creationId="{2057DAB9-729B-4E4A-915A-1F97DBFC295E}"/>
          </ac:picMkLst>
        </pc:picChg>
      </pc:sldChg>
      <pc:sldChg chg="addSp delSp modSp mod modAnim">
        <pc:chgData name="紹軒" userId="fd00c7a7-b1ae-4d95-9516-c404b94a9c73" providerId="ADAL" clId="{C8183D77-87A7-4485-87FC-5C86AF432FD3}" dt="2020-07-14T17:51:08.249" v="627"/>
        <pc:sldMkLst>
          <pc:docMk/>
          <pc:sldMk cId="3730136986" sldId="317"/>
        </pc:sldMkLst>
        <pc:spChg chg="del">
          <ac:chgData name="紹軒" userId="fd00c7a7-b1ae-4d95-9516-c404b94a9c73" providerId="ADAL" clId="{C8183D77-87A7-4485-87FC-5C86AF432FD3}" dt="2020-07-14T17:49:16.191" v="584" actId="478"/>
          <ac:spMkLst>
            <pc:docMk/>
            <pc:sldMk cId="3730136986" sldId="317"/>
            <ac:spMk id="2" creationId="{8A101608-0AE3-410D-8BB9-552FACB5FBCB}"/>
          </ac:spMkLst>
        </pc:spChg>
        <pc:grpChg chg="add del mod">
          <ac:chgData name="紹軒" userId="fd00c7a7-b1ae-4d95-9516-c404b94a9c73" providerId="ADAL" clId="{C8183D77-87A7-4485-87FC-5C86AF432FD3}" dt="2020-07-14T17:49:20.917" v="587" actId="165"/>
          <ac:grpSpMkLst>
            <pc:docMk/>
            <pc:sldMk cId="3730136986" sldId="317"/>
            <ac:grpSpMk id="5" creationId="{10A44FE0-8BA1-47D0-A343-CD358E007B30}"/>
          </ac:grpSpMkLst>
        </pc:grpChg>
        <pc:picChg chg="mod topLvl">
          <ac:chgData name="紹軒" userId="fd00c7a7-b1ae-4d95-9516-c404b94a9c73" providerId="ADAL" clId="{C8183D77-87A7-4485-87FC-5C86AF432FD3}" dt="2020-07-14T17:50:28.144" v="613" actId="1076"/>
          <ac:picMkLst>
            <pc:docMk/>
            <pc:sldMk cId="3730136986" sldId="317"/>
            <ac:picMk id="6" creationId="{E236D3A8-7278-4119-B395-36F841B7BCC0}"/>
          </ac:picMkLst>
        </pc:picChg>
        <pc:picChg chg="mod topLvl">
          <ac:chgData name="紹軒" userId="fd00c7a7-b1ae-4d95-9516-c404b94a9c73" providerId="ADAL" clId="{C8183D77-87A7-4485-87FC-5C86AF432FD3}" dt="2020-07-14T17:50:46.371" v="621" actId="14100"/>
          <ac:picMkLst>
            <pc:docMk/>
            <pc:sldMk cId="3730136986" sldId="317"/>
            <ac:picMk id="7" creationId="{A3E5BFEA-E447-4256-A6B8-B834E33650BD}"/>
          </ac:picMkLst>
        </pc:picChg>
        <pc:picChg chg="mod topLvl">
          <ac:chgData name="紹軒" userId="fd00c7a7-b1ae-4d95-9516-c404b94a9c73" providerId="ADAL" clId="{C8183D77-87A7-4485-87FC-5C86AF432FD3}" dt="2020-07-14T17:50:51.057" v="622" actId="1076"/>
          <ac:picMkLst>
            <pc:docMk/>
            <pc:sldMk cId="3730136986" sldId="317"/>
            <ac:picMk id="8" creationId="{8BE5798C-0731-4628-BFF9-C188D5A4B216}"/>
          </ac:picMkLst>
        </pc:picChg>
        <pc:picChg chg="mod topLvl">
          <ac:chgData name="紹軒" userId="fd00c7a7-b1ae-4d95-9516-c404b94a9c73" providerId="ADAL" clId="{C8183D77-87A7-4485-87FC-5C86AF432FD3}" dt="2020-07-14T17:51:04.023" v="626" actId="14100"/>
          <ac:picMkLst>
            <pc:docMk/>
            <pc:sldMk cId="3730136986" sldId="317"/>
            <ac:picMk id="9" creationId="{35694CD7-4880-4812-BE33-94468A9B4BD6}"/>
          </ac:picMkLst>
        </pc:picChg>
      </pc:sldChg>
      <pc:sldChg chg="delSp add del mod">
        <pc:chgData name="紹軒" userId="fd00c7a7-b1ae-4d95-9516-c404b94a9c73" providerId="ADAL" clId="{C8183D77-87A7-4485-87FC-5C86AF432FD3}" dt="2020-07-14T17:48:01.817" v="582" actId="47"/>
        <pc:sldMkLst>
          <pc:docMk/>
          <pc:sldMk cId="838314430" sldId="318"/>
        </pc:sldMkLst>
        <pc:spChg chg="del">
          <ac:chgData name="紹軒" userId="fd00c7a7-b1ae-4d95-9516-c404b94a9c73" providerId="ADAL" clId="{C8183D77-87A7-4485-87FC-5C86AF432FD3}" dt="2020-07-14T17:47:39.954" v="577" actId="21"/>
          <ac:spMkLst>
            <pc:docMk/>
            <pc:sldMk cId="838314430" sldId="318"/>
            <ac:spMk id="6" creationId="{9F1A9ACF-EEAB-4E77-8765-CA137A52DBD4}"/>
          </ac:spMkLst>
        </pc:spChg>
      </pc:sldChg>
      <pc:sldChg chg="addSp modSp new mod">
        <pc:chgData name="紹軒" userId="fd00c7a7-b1ae-4d95-9516-c404b94a9c73" providerId="ADAL" clId="{C8183D77-87A7-4485-87FC-5C86AF432FD3}" dt="2020-07-14T17:15:50.269" v="102" actId="1076"/>
        <pc:sldMkLst>
          <pc:docMk/>
          <pc:sldMk cId="1723271940" sldId="319"/>
        </pc:sldMkLst>
        <pc:spChg chg="mod">
          <ac:chgData name="紹軒" userId="fd00c7a7-b1ae-4d95-9516-c404b94a9c73" providerId="ADAL" clId="{C8183D77-87A7-4485-87FC-5C86AF432FD3}" dt="2020-07-14T17:11:38.115" v="65"/>
          <ac:spMkLst>
            <pc:docMk/>
            <pc:sldMk cId="1723271940" sldId="319"/>
            <ac:spMk id="4" creationId="{01DDC6D0-E057-48B1-8126-02647678FA6C}"/>
          </ac:spMkLst>
        </pc:spChg>
        <pc:spChg chg="add mod">
          <ac:chgData name="紹軒" userId="fd00c7a7-b1ae-4d95-9516-c404b94a9c73" providerId="ADAL" clId="{C8183D77-87A7-4485-87FC-5C86AF432FD3}" dt="2020-07-14T17:15:50.269" v="102" actId="1076"/>
          <ac:spMkLst>
            <pc:docMk/>
            <pc:sldMk cId="1723271940" sldId="319"/>
            <ac:spMk id="6" creationId="{3DA85948-6BBF-4402-BDBB-B473F23A3FFF}"/>
          </ac:spMkLst>
        </pc:spChg>
        <pc:picChg chg="add mod">
          <ac:chgData name="紹軒" userId="fd00c7a7-b1ae-4d95-9516-c404b94a9c73" providerId="ADAL" clId="{C8183D77-87A7-4485-87FC-5C86AF432FD3}" dt="2020-07-14T17:11:57.356" v="68"/>
          <ac:picMkLst>
            <pc:docMk/>
            <pc:sldMk cId="1723271940" sldId="319"/>
            <ac:picMk id="5" creationId="{1240AC88-CDD6-45EB-972C-B8F892997107}"/>
          </ac:picMkLst>
        </pc:picChg>
      </pc:sldChg>
      <pc:sldChg chg="addSp delSp modSp new mod modAnim">
        <pc:chgData name="紹軒" userId="fd00c7a7-b1ae-4d95-9516-c404b94a9c73" providerId="ADAL" clId="{C8183D77-87A7-4485-87FC-5C86AF432FD3}" dt="2020-07-14T17:26:39.080" v="293" actId="1076"/>
        <pc:sldMkLst>
          <pc:docMk/>
          <pc:sldMk cId="376927358" sldId="320"/>
        </pc:sldMkLst>
        <pc:spChg chg="del">
          <ac:chgData name="紹軒" userId="fd00c7a7-b1ae-4d95-9516-c404b94a9c73" providerId="ADAL" clId="{C8183D77-87A7-4485-87FC-5C86AF432FD3}" dt="2020-07-14T17:19:14.645" v="150"/>
          <ac:spMkLst>
            <pc:docMk/>
            <pc:sldMk cId="376927358" sldId="320"/>
            <ac:spMk id="2" creationId="{27EA1916-F027-4CF4-AE27-CB890FE98C06}"/>
          </ac:spMkLst>
        </pc:spChg>
        <pc:spChg chg="mod">
          <ac:chgData name="紹軒" userId="fd00c7a7-b1ae-4d95-9516-c404b94a9c73" providerId="ADAL" clId="{C8183D77-87A7-4485-87FC-5C86AF432FD3}" dt="2020-07-14T17:16:34.708" v="122"/>
          <ac:spMkLst>
            <pc:docMk/>
            <pc:sldMk cId="376927358" sldId="320"/>
            <ac:spMk id="4" creationId="{EB4428DB-3500-4BE3-8772-F8027922B26F}"/>
          </ac:spMkLst>
        </pc:spChg>
        <pc:spChg chg="add mod">
          <ac:chgData name="紹軒" userId="fd00c7a7-b1ae-4d95-9516-c404b94a9c73" providerId="ADAL" clId="{C8183D77-87A7-4485-87FC-5C86AF432FD3}" dt="2020-07-14T17:26:29.788" v="291"/>
          <ac:spMkLst>
            <pc:docMk/>
            <pc:sldMk cId="376927358" sldId="320"/>
            <ac:spMk id="6" creationId="{7862656E-318F-453C-AF86-8162E10DE1AA}"/>
          </ac:spMkLst>
        </pc:spChg>
        <pc:spChg chg="add mod">
          <ac:chgData name="紹軒" userId="fd00c7a7-b1ae-4d95-9516-c404b94a9c73" providerId="ADAL" clId="{C8183D77-87A7-4485-87FC-5C86AF432FD3}" dt="2020-07-14T17:26:39.080" v="293" actId="1076"/>
          <ac:spMkLst>
            <pc:docMk/>
            <pc:sldMk cId="376927358" sldId="320"/>
            <ac:spMk id="7" creationId="{B50BE331-DFDD-4367-ADD4-E24D9E916F2E}"/>
          </ac:spMkLst>
        </pc:spChg>
        <pc:spChg chg="add mod">
          <ac:chgData name="紹軒" userId="fd00c7a7-b1ae-4d95-9516-c404b94a9c73" providerId="ADAL" clId="{C8183D77-87A7-4485-87FC-5C86AF432FD3}" dt="2020-07-14T17:24:09.041" v="252" actId="1038"/>
          <ac:spMkLst>
            <pc:docMk/>
            <pc:sldMk cId="376927358" sldId="320"/>
            <ac:spMk id="10" creationId="{43EC385C-6336-4595-B29F-964D43F1D824}"/>
          </ac:spMkLst>
        </pc:spChg>
        <pc:spChg chg="add mod">
          <ac:chgData name="紹軒" userId="fd00c7a7-b1ae-4d95-9516-c404b94a9c73" providerId="ADAL" clId="{C8183D77-87A7-4485-87FC-5C86AF432FD3}" dt="2020-07-14T17:24:09.041" v="252" actId="1038"/>
          <ac:spMkLst>
            <pc:docMk/>
            <pc:sldMk cId="376927358" sldId="320"/>
            <ac:spMk id="11" creationId="{514F7F71-C713-4084-A9CD-38D94F69EA21}"/>
          </ac:spMkLst>
        </pc:spChg>
        <pc:spChg chg="add mod">
          <ac:chgData name="紹軒" userId="fd00c7a7-b1ae-4d95-9516-c404b94a9c73" providerId="ADAL" clId="{C8183D77-87A7-4485-87FC-5C86AF432FD3}" dt="2020-07-14T17:24:09.041" v="252" actId="1038"/>
          <ac:spMkLst>
            <pc:docMk/>
            <pc:sldMk cId="376927358" sldId="320"/>
            <ac:spMk id="12" creationId="{6281DA57-16D1-4091-B589-D641D9C6CA4D}"/>
          </ac:spMkLst>
        </pc:spChg>
        <pc:spChg chg="add mod">
          <ac:chgData name="紹軒" userId="fd00c7a7-b1ae-4d95-9516-c404b94a9c73" providerId="ADAL" clId="{C8183D77-87A7-4485-87FC-5C86AF432FD3}" dt="2020-07-14T17:24:09.041" v="252" actId="1038"/>
          <ac:spMkLst>
            <pc:docMk/>
            <pc:sldMk cId="376927358" sldId="320"/>
            <ac:spMk id="18" creationId="{42BB48C8-65D4-4D74-B3C2-DE3833F5C743}"/>
          </ac:spMkLst>
        </pc:spChg>
        <pc:picChg chg="add mod">
          <ac:chgData name="紹軒" userId="fd00c7a7-b1ae-4d95-9516-c404b94a9c73" providerId="ADAL" clId="{C8183D77-87A7-4485-87FC-5C86AF432FD3}" dt="2020-07-14T17:16:37.975" v="123"/>
          <ac:picMkLst>
            <pc:docMk/>
            <pc:sldMk cId="376927358" sldId="320"/>
            <ac:picMk id="5" creationId="{57441003-24A0-4137-819E-EFD302708C1F}"/>
          </ac:picMkLst>
        </pc:picChg>
        <pc:picChg chg="add mod">
          <ac:chgData name="紹軒" userId="fd00c7a7-b1ae-4d95-9516-c404b94a9c73" providerId="ADAL" clId="{C8183D77-87A7-4485-87FC-5C86AF432FD3}" dt="2020-07-14T17:24:09.041" v="252" actId="1038"/>
          <ac:picMkLst>
            <pc:docMk/>
            <pc:sldMk cId="376927358" sldId="320"/>
            <ac:picMk id="9" creationId="{6D920B4B-933A-4002-9B35-54F984DE0B1D}"/>
          </ac:picMkLst>
        </pc:picChg>
        <pc:cxnChg chg="add mod">
          <ac:chgData name="紹軒" userId="fd00c7a7-b1ae-4d95-9516-c404b94a9c73" providerId="ADAL" clId="{C8183D77-87A7-4485-87FC-5C86AF432FD3}" dt="2020-07-14T17:24:09.041" v="252" actId="1038"/>
          <ac:cxnSpMkLst>
            <pc:docMk/>
            <pc:sldMk cId="376927358" sldId="320"/>
            <ac:cxnSpMk id="13" creationId="{722267D4-1C07-4FE5-967C-D6E6B45CE9C7}"/>
          </ac:cxnSpMkLst>
        </pc:cxnChg>
        <pc:cxnChg chg="add mod">
          <ac:chgData name="紹軒" userId="fd00c7a7-b1ae-4d95-9516-c404b94a9c73" providerId="ADAL" clId="{C8183D77-87A7-4485-87FC-5C86AF432FD3}" dt="2020-07-14T17:24:09.041" v="252" actId="1038"/>
          <ac:cxnSpMkLst>
            <pc:docMk/>
            <pc:sldMk cId="376927358" sldId="320"/>
            <ac:cxnSpMk id="19" creationId="{DF4257C7-3CB5-4F79-9861-3E97AD53E5A6}"/>
          </ac:cxnSpMkLst>
        </pc:cxnChg>
      </pc:sldChg>
      <pc:sldChg chg="addSp delSp modSp new mod modAnim">
        <pc:chgData name="紹軒" userId="fd00c7a7-b1ae-4d95-9516-c404b94a9c73" providerId="ADAL" clId="{C8183D77-87A7-4485-87FC-5C86AF432FD3}" dt="2020-07-14T17:30:58.987" v="352" actId="1076"/>
        <pc:sldMkLst>
          <pc:docMk/>
          <pc:sldMk cId="3446556235" sldId="321"/>
        </pc:sldMkLst>
        <pc:spChg chg="del">
          <ac:chgData name="紹軒" userId="fd00c7a7-b1ae-4d95-9516-c404b94a9c73" providerId="ADAL" clId="{C8183D77-87A7-4485-87FC-5C86AF432FD3}" dt="2020-07-14T17:24:36.205" v="260"/>
          <ac:spMkLst>
            <pc:docMk/>
            <pc:sldMk cId="3446556235" sldId="321"/>
            <ac:spMk id="2" creationId="{566F6C52-CDD1-4AA7-A2CF-B13E016180C4}"/>
          </ac:spMkLst>
        </pc:spChg>
        <pc:spChg chg="mod">
          <ac:chgData name="紹軒" userId="fd00c7a7-b1ae-4d95-9516-c404b94a9c73" providerId="ADAL" clId="{C8183D77-87A7-4485-87FC-5C86AF432FD3}" dt="2020-07-14T17:24:19.902" v="258"/>
          <ac:spMkLst>
            <pc:docMk/>
            <pc:sldMk cId="3446556235" sldId="321"/>
            <ac:spMk id="4" creationId="{8A0C5097-19C3-4F1F-BAE7-72E752F5FCDC}"/>
          </ac:spMkLst>
        </pc:spChg>
        <pc:spChg chg="add del mod">
          <ac:chgData name="紹軒" userId="fd00c7a7-b1ae-4d95-9516-c404b94a9c73" providerId="ADAL" clId="{C8183D77-87A7-4485-87FC-5C86AF432FD3}" dt="2020-07-14T17:24:44.731" v="262"/>
          <ac:spMkLst>
            <pc:docMk/>
            <pc:sldMk cId="3446556235" sldId="321"/>
            <ac:spMk id="9" creationId="{9ADE3261-3725-4B49-9D04-208E30D21FFB}"/>
          </ac:spMkLst>
        </pc:spChg>
        <pc:spChg chg="add del mod">
          <ac:chgData name="紹軒" userId="fd00c7a7-b1ae-4d95-9516-c404b94a9c73" providerId="ADAL" clId="{C8183D77-87A7-4485-87FC-5C86AF432FD3}" dt="2020-07-14T17:25:13.197" v="264"/>
          <ac:spMkLst>
            <pc:docMk/>
            <pc:sldMk cId="3446556235" sldId="321"/>
            <ac:spMk id="13" creationId="{DA04948C-00F7-4CA8-AD50-9A7F01795FD9}"/>
          </ac:spMkLst>
        </pc:spChg>
        <pc:spChg chg="add mod">
          <ac:chgData name="紹軒" userId="fd00c7a7-b1ae-4d95-9516-c404b94a9c73" providerId="ADAL" clId="{C8183D77-87A7-4485-87FC-5C86AF432FD3}" dt="2020-07-14T17:30:50.612" v="351" actId="1076"/>
          <ac:spMkLst>
            <pc:docMk/>
            <pc:sldMk cId="3446556235" sldId="321"/>
            <ac:spMk id="16" creationId="{73D7729E-2327-4707-93B5-D6C96D179424}"/>
          </ac:spMkLst>
        </pc:spChg>
        <pc:spChg chg="add mod">
          <ac:chgData name="紹軒" userId="fd00c7a7-b1ae-4d95-9516-c404b94a9c73" providerId="ADAL" clId="{C8183D77-87A7-4485-87FC-5C86AF432FD3}" dt="2020-07-14T17:30:58.987" v="352" actId="1076"/>
          <ac:spMkLst>
            <pc:docMk/>
            <pc:sldMk cId="3446556235" sldId="321"/>
            <ac:spMk id="17" creationId="{8922E32C-B1FF-4D87-9B73-6EE4834CE762}"/>
          </ac:spMkLst>
        </pc:spChg>
        <pc:spChg chg="add mod">
          <ac:chgData name="紹軒" userId="fd00c7a7-b1ae-4d95-9516-c404b94a9c73" providerId="ADAL" clId="{C8183D77-87A7-4485-87FC-5C86AF432FD3}" dt="2020-07-14T17:30:58.987" v="352" actId="1076"/>
          <ac:spMkLst>
            <pc:docMk/>
            <pc:sldMk cId="3446556235" sldId="321"/>
            <ac:spMk id="18" creationId="{4969244B-E2E3-4EA1-826F-78EB323555FB}"/>
          </ac:spMkLst>
        </pc:spChg>
        <pc:picChg chg="add mod">
          <ac:chgData name="紹軒" userId="fd00c7a7-b1ae-4d95-9516-c404b94a9c73" providerId="ADAL" clId="{C8183D77-87A7-4485-87FC-5C86AF432FD3}" dt="2020-07-14T17:24:23.313" v="259"/>
          <ac:picMkLst>
            <pc:docMk/>
            <pc:sldMk cId="3446556235" sldId="321"/>
            <ac:picMk id="5" creationId="{37EF902C-12FB-410E-B1B6-E9AC8987ABF5}"/>
          </ac:picMkLst>
        </pc:picChg>
        <pc:picChg chg="add del mod">
          <ac:chgData name="紹軒" userId="fd00c7a7-b1ae-4d95-9516-c404b94a9c73" providerId="ADAL" clId="{C8183D77-87A7-4485-87FC-5C86AF432FD3}" dt="2020-07-14T17:24:38.267" v="261" actId="478"/>
          <ac:picMkLst>
            <pc:docMk/>
            <pc:sldMk cId="3446556235" sldId="321"/>
            <ac:picMk id="7" creationId="{85578AC2-50E0-43B2-8CD0-27C3211C1E91}"/>
          </ac:picMkLst>
        </pc:picChg>
        <pc:picChg chg="add del mod">
          <ac:chgData name="紹軒" userId="fd00c7a7-b1ae-4d95-9516-c404b94a9c73" providerId="ADAL" clId="{C8183D77-87A7-4485-87FC-5C86AF432FD3}" dt="2020-07-14T17:25:07.375" v="263" actId="478"/>
          <ac:picMkLst>
            <pc:docMk/>
            <pc:sldMk cId="3446556235" sldId="321"/>
            <ac:picMk id="11" creationId="{937AC9F3-21B6-445D-BA21-BDFEE95FFB24}"/>
          </ac:picMkLst>
        </pc:picChg>
        <pc:picChg chg="add mod">
          <ac:chgData name="紹軒" userId="fd00c7a7-b1ae-4d95-9516-c404b94a9c73" providerId="ADAL" clId="{C8183D77-87A7-4485-87FC-5C86AF432FD3}" dt="2020-07-14T17:30:58.987" v="352" actId="1076"/>
          <ac:picMkLst>
            <pc:docMk/>
            <pc:sldMk cId="3446556235" sldId="321"/>
            <ac:picMk id="15" creationId="{1ED7498B-7897-49AD-9695-875F7A28D564}"/>
          </ac:picMkLst>
        </pc:picChg>
        <pc:cxnChg chg="add mod">
          <ac:chgData name="紹軒" userId="fd00c7a7-b1ae-4d95-9516-c404b94a9c73" providerId="ADAL" clId="{C8183D77-87A7-4485-87FC-5C86AF432FD3}" dt="2020-07-14T17:30:58.987" v="352" actId="1076"/>
          <ac:cxnSpMkLst>
            <pc:docMk/>
            <pc:sldMk cId="3446556235" sldId="321"/>
            <ac:cxnSpMk id="19" creationId="{4F5BDE36-B1FC-4CD7-BC3E-241C14570AE3}"/>
          </ac:cxnSpMkLst>
        </pc:cxnChg>
      </pc:sldChg>
      <pc:sldChg chg="addSp delSp modSp new mod modAnim">
        <pc:chgData name="紹軒" userId="fd00c7a7-b1ae-4d95-9516-c404b94a9c73" providerId="ADAL" clId="{C8183D77-87A7-4485-87FC-5C86AF432FD3}" dt="2020-07-14T17:31:35.326" v="382" actId="14100"/>
        <pc:sldMkLst>
          <pc:docMk/>
          <pc:sldMk cId="504222602" sldId="322"/>
        </pc:sldMkLst>
        <pc:spChg chg="del">
          <ac:chgData name="紹軒" userId="fd00c7a7-b1ae-4d95-9516-c404b94a9c73" providerId="ADAL" clId="{C8183D77-87A7-4485-87FC-5C86AF432FD3}" dt="2020-07-14T17:29:10.996" v="329" actId="478"/>
          <ac:spMkLst>
            <pc:docMk/>
            <pc:sldMk cId="504222602" sldId="322"/>
            <ac:spMk id="2" creationId="{58EC4BBD-A7C3-408C-B567-A64DC4C7860A}"/>
          </ac:spMkLst>
        </pc:spChg>
        <pc:spChg chg="mod">
          <ac:chgData name="紹軒" userId="fd00c7a7-b1ae-4d95-9516-c404b94a9c73" providerId="ADAL" clId="{C8183D77-87A7-4485-87FC-5C86AF432FD3}" dt="2020-07-14T17:28:51.978" v="326"/>
          <ac:spMkLst>
            <pc:docMk/>
            <pc:sldMk cId="504222602" sldId="322"/>
            <ac:spMk id="4" creationId="{465438C5-2429-45C6-AAE7-D5F5675F1455}"/>
          </ac:spMkLst>
        </pc:spChg>
        <pc:spChg chg="add mod">
          <ac:chgData name="紹軒" userId="fd00c7a7-b1ae-4d95-9516-c404b94a9c73" providerId="ADAL" clId="{C8183D77-87A7-4485-87FC-5C86AF432FD3}" dt="2020-07-14T17:30:04.495" v="342" actId="20577"/>
          <ac:spMkLst>
            <pc:docMk/>
            <pc:sldMk cId="504222602" sldId="322"/>
            <ac:spMk id="6" creationId="{E6818201-158A-4028-9A39-78AFAD8B07FF}"/>
          </ac:spMkLst>
        </pc:spChg>
        <pc:spChg chg="add mod">
          <ac:chgData name="紹軒" userId="fd00c7a7-b1ae-4d95-9516-c404b94a9c73" providerId="ADAL" clId="{C8183D77-87A7-4485-87FC-5C86AF432FD3}" dt="2020-07-14T17:31:18.873" v="357" actId="14100"/>
          <ac:spMkLst>
            <pc:docMk/>
            <pc:sldMk cId="504222602" sldId="322"/>
            <ac:spMk id="10" creationId="{4ED41E95-3888-4E9E-BAA1-D6CE4E663FF6}"/>
          </ac:spMkLst>
        </pc:spChg>
        <pc:spChg chg="add mod">
          <ac:chgData name="紹軒" userId="fd00c7a7-b1ae-4d95-9516-c404b94a9c73" providerId="ADAL" clId="{C8183D77-87A7-4485-87FC-5C86AF432FD3}" dt="2020-07-14T17:31:35.326" v="382" actId="14100"/>
          <ac:spMkLst>
            <pc:docMk/>
            <pc:sldMk cId="504222602" sldId="322"/>
            <ac:spMk id="11" creationId="{826DE7C4-BAF5-45CD-ABED-04B4A6ECBB94}"/>
          </ac:spMkLst>
        </pc:spChg>
        <pc:picChg chg="add mod">
          <ac:chgData name="紹軒" userId="fd00c7a7-b1ae-4d95-9516-c404b94a9c73" providerId="ADAL" clId="{C8183D77-87A7-4485-87FC-5C86AF432FD3}" dt="2020-07-14T17:28:59.391" v="327"/>
          <ac:picMkLst>
            <pc:docMk/>
            <pc:sldMk cId="504222602" sldId="322"/>
            <ac:picMk id="5" creationId="{E08EB57B-3820-4451-B0D4-C4367466F459}"/>
          </ac:picMkLst>
        </pc:picChg>
        <pc:picChg chg="add del mod">
          <ac:chgData name="紹軒" userId="fd00c7a7-b1ae-4d95-9516-c404b94a9c73" providerId="ADAL" clId="{C8183D77-87A7-4485-87FC-5C86AF432FD3}" dt="2020-07-14T17:30:39.615" v="349" actId="478"/>
          <ac:picMkLst>
            <pc:docMk/>
            <pc:sldMk cId="504222602" sldId="322"/>
            <ac:picMk id="8" creationId="{E9588939-82C4-4057-8FA5-0BD6B329DBBD}"/>
          </ac:picMkLst>
        </pc:picChg>
        <pc:picChg chg="add mod">
          <ac:chgData name="紹軒" userId="fd00c7a7-b1ae-4d95-9516-c404b94a9c73" providerId="ADAL" clId="{C8183D77-87A7-4485-87FC-5C86AF432FD3}" dt="2020-07-14T17:31:10.047" v="354" actId="1076"/>
          <ac:picMkLst>
            <pc:docMk/>
            <pc:sldMk cId="504222602" sldId="322"/>
            <ac:picMk id="9" creationId="{26C25A18-F614-4E3B-A21A-D6E1BBA7E4E9}"/>
          </ac:picMkLst>
        </pc:picChg>
        <pc:cxnChg chg="add mod">
          <ac:chgData name="紹軒" userId="fd00c7a7-b1ae-4d95-9516-c404b94a9c73" providerId="ADAL" clId="{C8183D77-87A7-4485-87FC-5C86AF432FD3}" dt="2020-07-14T17:31:35.326" v="382" actId="14100"/>
          <ac:cxnSpMkLst>
            <pc:docMk/>
            <pc:sldMk cId="504222602" sldId="322"/>
            <ac:cxnSpMk id="12" creationId="{CE8ABF44-4159-40B6-8E1C-58FEE6F5E69E}"/>
          </ac:cxnSpMkLst>
        </pc:cxnChg>
      </pc:sldChg>
      <pc:sldChg chg="addSp modSp new mod">
        <pc:chgData name="紹軒" userId="fd00c7a7-b1ae-4d95-9516-c404b94a9c73" providerId="ADAL" clId="{C8183D77-87A7-4485-87FC-5C86AF432FD3}" dt="2020-07-14T17:33:46.592" v="455"/>
        <pc:sldMkLst>
          <pc:docMk/>
          <pc:sldMk cId="209683464" sldId="323"/>
        </pc:sldMkLst>
        <pc:spChg chg="mod">
          <ac:chgData name="紹軒" userId="fd00c7a7-b1ae-4d95-9516-c404b94a9c73" providerId="ADAL" clId="{C8183D77-87A7-4485-87FC-5C86AF432FD3}" dt="2020-07-14T17:33:46.592" v="455"/>
          <ac:spMkLst>
            <pc:docMk/>
            <pc:sldMk cId="209683464" sldId="323"/>
            <ac:spMk id="4" creationId="{4CEF986B-E592-4E4E-B210-3A70F302E126}"/>
          </ac:spMkLst>
        </pc:spChg>
        <pc:spChg chg="add mod">
          <ac:chgData name="紹軒" userId="fd00c7a7-b1ae-4d95-9516-c404b94a9c73" providerId="ADAL" clId="{C8183D77-87A7-4485-87FC-5C86AF432FD3}" dt="2020-07-14T17:33:29.897" v="453"/>
          <ac:spMkLst>
            <pc:docMk/>
            <pc:sldMk cId="209683464" sldId="323"/>
            <ac:spMk id="6" creationId="{4ABE2A10-605D-4B5B-A88B-D3BEDA8AF4EA}"/>
          </ac:spMkLst>
        </pc:spChg>
        <pc:picChg chg="add mod">
          <ac:chgData name="紹軒" userId="fd00c7a7-b1ae-4d95-9516-c404b94a9c73" providerId="ADAL" clId="{C8183D77-87A7-4485-87FC-5C86AF432FD3}" dt="2020-07-14T17:32:07.491" v="389"/>
          <ac:picMkLst>
            <pc:docMk/>
            <pc:sldMk cId="209683464" sldId="323"/>
            <ac:picMk id="5" creationId="{E1E0894D-DE5F-4DE6-A900-BA7F3B5A45E0}"/>
          </ac:picMkLst>
        </pc:picChg>
      </pc:sldChg>
      <pc:sldChg chg="addSp delSp modSp new del mod">
        <pc:chgData name="紹軒" userId="fd00c7a7-b1ae-4d95-9516-c404b94a9c73" providerId="ADAL" clId="{C8183D77-87A7-4485-87FC-5C86AF432FD3}" dt="2020-07-14T17:48:05.268" v="583" actId="47"/>
        <pc:sldMkLst>
          <pc:docMk/>
          <pc:sldMk cId="3651837571" sldId="324"/>
        </pc:sldMkLst>
        <pc:spChg chg="mod">
          <ac:chgData name="紹軒" userId="fd00c7a7-b1ae-4d95-9516-c404b94a9c73" providerId="ADAL" clId="{C8183D77-87A7-4485-87FC-5C86AF432FD3}" dt="2020-07-14T17:35:18.695" v="461"/>
          <ac:spMkLst>
            <pc:docMk/>
            <pc:sldMk cId="3651837571" sldId="324"/>
            <ac:spMk id="4" creationId="{482B7D91-C1AB-4C57-B6B9-DFB9D43C3E2A}"/>
          </ac:spMkLst>
        </pc:spChg>
        <pc:spChg chg="add del mod">
          <ac:chgData name="紹軒" userId="fd00c7a7-b1ae-4d95-9516-c404b94a9c73" providerId="ADAL" clId="{C8183D77-87A7-4485-87FC-5C86AF432FD3}" dt="2020-07-14T17:43:57.920" v="496" actId="21"/>
          <ac:spMkLst>
            <pc:docMk/>
            <pc:sldMk cId="3651837571" sldId="324"/>
            <ac:spMk id="5" creationId="{1757827D-1F8D-4B71-94C6-EE7BABD55571}"/>
          </ac:spMkLst>
        </pc:spChg>
        <pc:picChg chg="add del mod">
          <ac:chgData name="紹軒" userId="fd00c7a7-b1ae-4d95-9516-c404b94a9c73" providerId="ADAL" clId="{C8183D77-87A7-4485-87FC-5C86AF432FD3}" dt="2020-07-14T17:43:48.407" v="493" actId="21"/>
          <ac:picMkLst>
            <pc:docMk/>
            <pc:sldMk cId="3651837571" sldId="324"/>
            <ac:picMk id="6" creationId="{24AE7F0A-0EDA-47B5-8314-853409782552}"/>
          </ac:picMkLst>
        </pc:picChg>
      </pc:sldChg>
      <pc:sldChg chg="addSp delSp modSp new add del mod modClrScheme chgLayout">
        <pc:chgData name="紹軒" userId="fd00c7a7-b1ae-4d95-9516-c404b94a9c73" providerId="ADAL" clId="{C8183D77-87A7-4485-87FC-5C86AF432FD3}" dt="2020-07-14T17:39:12.453" v="481" actId="680"/>
        <pc:sldMkLst>
          <pc:docMk/>
          <pc:sldMk cId="1202966973" sldId="325"/>
        </pc:sldMkLst>
        <pc:spChg chg="add del 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2" creationId="{CF383D09-A5BB-4CFE-84D9-1FAED23BFB1B}"/>
          </ac:spMkLst>
        </pc:spChg>
        <pc:spChg chg="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3" creationId="{CFC34B54-45B5-4B56-864F-C58D99CEBEC1}"/>
          </ac:spMkLst>
        </pc:spChg>
        <pc:spChg chg="add del 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4" creationId="{B2A71D0C-BBA9-4918-BEFA-CAC923023F81}"/>
          </ac:spMkLst>
        </pc:spChg>
        <pc:spChg chg="add del mod ord">
          <ac:chgData name="紹軒" userId="fd00c7a7-b1ae-4d95-9516-c404b94a9c73" providerId="ADAL" clId="{C8183D77-87A7-4485-87FC-5C86AF432FD3}" dt="2020-07-14T17:38:13.129" v="474" actId="700"/>
          <ac:spMkLst>
            <pc:docMk/>
            <pc:sldMk cId="1202966973" sldId="325"/>
            <ac:spMk id="5" creationId="{7FB4EF15-1C60-4641-BB35-08D03D369B43}"/>
          </ac:spMkLst>
        </pc:spChg>
        <pc:spChg chg="add del mod ord">
          <ac:chgData name="紹軒" userId="fd00c7a7-b1ae-4d95-9516-c404b94a9c73" providerId="ADAL" clId="{C8183D77-87A7-4485-87FC-5C86AF432FD3}" dt="2020-07-14T17:38:13.129" v="474" actId="700"/>
          <ac:spMkLst>
            <pc:docMk/>
            <pc:sldMk cId="1202966973" sldId="325"/>
            <ac:spMk id="6" creationId="{F9577024-FD79-496A-935B-CF949C76905B}"/>
          </ac:spMkLst>
        </pc:spChg>
        <pc:spChg chg="add del 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7" creationId="{63508ACD-64BD-46AD-978E-66F21669936F}"/>
          </ac:spMkLst>
        </pc:spChg>
        <pc:spChg chg="add del mod ord">
          <ac:chgData name="紹軒" userId="fd00c7a7-b1ae-4d95-9516-c404b94a9c73" providerId="ADAL" clId="{C8183D77-87A7-4485-87FC-5C86AF432FD3}" dt="2020-07-14T17:39:11.062" v="480" actId="700"/>
          <ac:spMkLst>
            <pc:docMk/>
            <pc:sldMk cId="1202966973" sldId="325"/>
            <ac:spMk id="8" creationId="{82C3F4D9-BC78-4552-A317-6DE7515B4FE7}"/>
          </ac:spMkLst>
        </pc:spChg>
      </pc:sldChg>
      <pc:sldChg chg="addSp delSp modSp new mod modClrScheme chgLayout">
        <pc:chgData name="紹軒" userId="fd00c7a7-b1ae-4d95-9516-c404b94a9c73" providerId="ADAL" clId="{C8183D77-87A7-4485-87FC-5C86AF432FD3}" dt="2020-07-14T17:47:56.828" v="581" actId="207"/>
        <pc:sldMkLst>
          <pc:docMk/>
          <pc:sldMk cId="2881613915" sldId="325"/>
        </pc:sldMkLst>
        <pc:spChg chg="del mod ord">
          <ac:chgData name="紹軒" userId="fd00c7a7-b1ae-4d95-9516-c404b94a9c73" providerId="ADAL" clId="{C8183D77-87A7-4485-87FC-5C86AF432FD3}" dt="2020-07-14T17:39:48.741" v="483" actId="700"/>
          <ac:spMkLst>
            <pc:docMk/>
            <pc:sldMk cId="2881613915" sldId="325"/>
            <ac:spMk id="2" creationId="{B1133C70-C431-4A9A-B472-EADBBC6891C7}"/>
          </ac:spMkLst>
        </pc:spChg>
        <pc:spChg chg="del mod ord">
          <ac:chgData name="紹軒" userId="fd00c7a7-b1ae-4d95-9516-c404b94a9c73" providerId="ADAL" clId="{C8183D77-87A7-4485-87FC-5C86AF432FD3}" dt="2020-07-14T17:39:54.562" v="485" actId="478"/>
          <ac:spMkLst>
            <pc:docMk/>
            <pc:sldMk cId="2881613915" sldId="325"/>
            <ac:spMk id="3" creationId="{E0A9CD1D-1DF1-48BE-8FF1-1EAAB1D4F500}"/>
          </ac:spMkLst>
        </pc:spChg>
        <pc:spChg chg="del mod ord">
          <ac:chgData name="紹軒" userId="fd00c7a7-b1ae-4d95-9516-c404b94a9c73" providerId="ADAL" clId="{C8183D77-87A7-4485-87FC-5C86AF432FD3}" dt="2020-07-14T17:39:48.741" v="483" actId="700"/>
          <ac:spMkLst>
            <pc:docMk/>
            <pc:sldMk cId="2881613915" sldId="325"/>
            <ac:spMk id="4" creationId="{8876A48C-27C8-4886-A90F-C42EAA4EE802}"/>
          </ac:spMkLst>
        </pc:spChg>
        <pc:spChg chg="add del mod ord">
          <ac:chgData name="紹軒" userId="fd00c7a7-b1ae-4d95-9516-c404b94a9c73" providerId="ADAL" clId="{C8183D77-87A7-4485-87FC-5C86AF432FD3}" dt="2020-07-14T17:45:29.439" v="515" actId="478"/>
          <ac:spMkLst>
            <pc:docMk/>
            <pc:sldMk cId="2881613915" sldId="325"/>
            <ac:spMk id="5" creationId="{C2F1A404-DC93-43B2-B767-1A0C8AD25A32}"/>
          </ac:spMkLst>
        </pc:spChg>
        <pc:spChg chg="add del mod ord">
          <ac:chgData name="紹軒" userId="fd00c7a7-b1ae-4d95-9516-c404b94a9c73" providerId="ADAL" clId="{C8183D77-87A7-4485-87FC-5C86AF432FD3}" dt="2020-07-14T17:45:31.270" v="516" actId="478"/>
          <ac:spMkLst>
            <pc:docMk/>
            <pc:sldMk cId="2881613915" sldId="325"/>
            <ac:spMk id="6" creationId="{3509B30C-1AD5-42B5-BC44-22D32E77FD74}"/>
          </ac:spMkLst>
        </pc:spChg>
        <pc:spChg chg="add del mod">
          <ac:chgData name="紹軒" userId="fd00c7a7-b1ae-4d95-9516-c404b94a9c73" providerId="ADAL" clId="{C8183D77-87A7-4485-87FC-5C86AF432FD3}" dt="2020-07-14T17:45:08.953" v="512" actId="478"/>
          <ac:spMkLst>
            <pc:docMk/>
            <pc:sldMk cId="2881613915" sldId="325"/>
            <ac:spMk id="8" creationId="{67A1F769-269D-4174-9CD9-47AABCE5E9AC}"/>
          </ac:spMkLst>
        </pc:spChg>
        <pc:spChg chg="add mod">
          <ac:chgData name="紹軒" userId="fd00c7a7-b1ae-4d95-9516-c404b94a9c73" providerId="ADAL" clId="{C8183D77-87A7-4485-87FC-5C86AF432FD3}" dt="2020-07-14T17:47:04.990" v="563" actId="1076"/>
          <ac:spMkLst>
            <pc:docMk/>
            <pc:sldMk cId="2881613915" sldId="325"/>
            <ac:spMk id="9" creationId="{FA667C36-FE18-4C21-972F-32E1280DCF6C}"/>
          </ac:spMkLst>
        </pc:spChg>
        <pc:spChg chg="add mod">
          <ac:chgData name="紹軒" userId="fd00c7a7-b1ae-4d95-9516-c404b94a9c73" providerId="ADAL" clId="{C8183D77-87A7-4485-87FC-5C86AF432FD3}" dt="2020-07-14T17:47:28.871" v="576" actId="207"/>
          <ac:spMkLst>
            <pc:docMk/>
            <pc:sldMk cId="2881613915" sldId="325"/>
            <ac:spMk id="10" creationId="{B64A9DD0-330C-4E60-AC00-74340EA77FF3}"/>
          </ac:spMkLst>
        </pc:spChg>
        <pc:spChg chg="add mod">
          <ac:chgData name="紹軒" userId="fd00c7a7-b1ae-4d95-9516-c404b94a9c73" providerId="ADAL" clId="{C8183D77-87A7-4485-87FC-5C86AF432FD3}" dt="2020-07-14T17:47:56.828" v="581" actId="207"/>
          <ac:spMkLst>
            <pc:docMk/>
            <pc:sldMk cId="2881613915" sldId="325"/>
            <ac:spMk id="11" creationId="{011CCE96-5E6F-4245-834B-1484DA50D9F9}"/>
          </ac:spMkLst>
        </pc:spChg>
        <pc:picChg chg="add mod ord">
          <ac:chgData name="紹軒" userId="fd00c7a7-b1ae-4d95-9516-c404b94a9c73" providerId="ADAL" clId="{C8183D77-87A7-4485-87FC-5C86AF432FD3}" dt="2020-07-14T17:45:24.345" v="514" actId="1076"/>
          <ac:picMkLst>
            <pc:docMk/>
            <pc:sldMk cId="2881613915" sldId="325"/>
            <ac:picMk id="7" creationId="{DB5EBD2A-8755-4C97-BAC8-E06CDCED39AF}"/>
          </ac:picMkLst>
        </pc:picChg>
      </pc:sldChg>
      <pc:sldChg chg="addSp delSp modSp new del mod modClrScheme chgLayout">
        <pc:chgData name="紹軒" userId="fd00c7a7-b1ae-4d95-9516-c404b94a9c73" providerId="ADAL" clId="{C8183D77-87A7-4485-87FC-5C86AF432FD3}" dt="2020-07-14T17:36:14.559" v="464" actId="47"/>
        <pc:sldMkLst>
          <pc:docMk/>
          <pc:sldMk cId="3151356541" sldId="325"/>
        </pc:sldMkLst>
        <pc:spChg chg="del 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2" creationId="{EFA9A70D-8414-4A4D-BD08-5ED20E1BF535}"/>
          </ac:spMkLst>
        </pc:spChg>
        <pc:spChg chg="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3" creationId="{9718CB88-49EB-4F1E-8D7B-1512858A5020}"/>
          </ac:spMkLst>
        </pc:spChg>
        <pc:spChg chg="del 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4" creationId="{4307FD11-688D-4C03-BC81-5E9E9EA2CDFD}"/>
          </ac:spMkLst>
        </pc:spChg>
        <pc:spChg chg="add 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5" creationId="{BE7BF8F3-2E2D-4CBA-B6F8-02464D5CBF69}"/>
          </ac:spMkLst>
        </pc:spChg>
        <pc:spChg chg="add mod ord">
          <ac:chgData name="紹軒" userId="fd00c7a7-b1ae-4d95-9516-c404b94a9c73" providerId="ADAL" clId="{C8183D77-87A7-4485-87FC-5C86AF432FD3}" dt="2020-07-14T17:36:10.592" v="463" actId="700"/>
          <ac:spMkLst>
            <pc:docMk/>
            <pc:sldMk cId="3151356541" sldId="325"/>
            <ac:spMk id="6" creationId="{5B6AE103-FACE-440D-A8D2-F86262F8D061}"/>
          </ac:spMkLst>
        </pc:spChg>
      </pc:sldChg>
      <pc:sldChg chg="new del">
        <pc:chgData name="紹軒" userId="fd00c7a7-b1ae-4d95-9516-c404b94a9c73" providerId="ADAL" clId="{C8183D77-87A7-4485-87FC-5C86AF432FD3}" dt="2020-07-14T17:39:08.589" v="478" actId="680"/>
        <pc:sldMkLst>
          <pc:docMk/>
          <pc:sldMk cId="3338238075" sldId="325"/>
        </pc:sldMkLst>
      </pc:sldChg>
      <pc:sldChg chg="addSp delSp modSp add mod delAnim modAnim">
        <pc:chgData name="紹軒" userId="fd00c7a7-b1ae-4d95-9516-c404b94a9c73" providerId="ADAL" clId="{C8183D77-87A7-4485-87FC-5C86AF432FD3}" dt="2020-07-14T17:52:26.473" v="640"/>
        <pc:sldMkLst>
          <pc:docMk/>
          <pc:sldMk cId="3968618242" sldId="326"/>
        </pc:sldMkLst>
        <pc:spChg chg="del">
          <ac:chgData name="紹軒" userId="fd00c7a7-b1ae-4d95-9516-c404b94a9c73" providerId="ADAL" clId="{C8183D77-87A7-4485-87FC-5C86AF432FD3}" dt="2020-07-14T17:51:40.815" v="630" actId="478"/>
          <ac:spMkLst>
            <pc:docMk/>
            <pc:sldMk cId="3968618242" sldId="326"/>
            <ac:spMk id="7" creationId="{0C757D2C-0585-457F-B006-305320BCBB7B}"/>
          </ac:spMkLst>
        </pc:spChg>
        <pc:grpChg chg="add del mod">
          <ac:chgData name="紹軒" userId="fd00c7a7-b1ae-4d95-9516-c404b94a9c73" providerId="ADAL" clId="{C8183D77-87A7-4485-87FC-5C86AF432FD3}" dt="2020-07-14T17:52:02.151" v="633" actId="165"/>
          <ac:grpSpMkLst>
            <pc:docMk/>
            <pc:sldMk cId="3968618242" sldId="326"/>
            <ac:grpSpMk id="8" creationId="{F3C43139-F90F-44C2-8025-CC9B5CA00C22}"/>
          </ac:grpSpMkLst>
        </pc:grpChg>
        <pc:picChg chg="del">
          <ac:chgData name="紹軒" userId="fd00c7a7-b1ae-4d95-9516-c404b94a9c73" providerId="ADAL" clId="{C8183D77-87A7-4485-87FC-5C86AF432FD3}" dt="2020-07-14T17:51:38.757" v="629" actId="478"/>
          <ac:picMkLst>
            <pc:docMk/>
            <pc:sldMk cId="3968618242" sldId="326"/>
            <ac:picMk id="6" creationId="{4FFF8118-375F-49DA-A691-39B49DDBF1FD}"/>
          </ac:picMkLst>
        </pc:picChg>
        <pc:picChg chg="mod topLvl">
          <ac:chgData name="紹軒" userId="fd00c7a7-b1ae-4d95-9516-c404b94a9c73" providerId="ADAL" clId="{C8183D77-87A7-4485-87FC-5C86AF432FD3}" dt="2020-07-14T17:52:12.055" v="636" actId="1076"/>
          <ac:picMkLst>
            <pc:docMk/>
            <pc:sldMk cId="3968618242" sldId="326"/>
            <ac:picMk id="9" creationId="{4C258982-F444-4A79-93BE-0A54CE68CB6C}"/>
          </ac:picMkLst>
        </pc:picChg>
        <pc:picChg chg="mod topLvl">
          <ac:chgData name="紹軒" userId="fd00c7a7-b1ae-4d95-9516-c404b94a9c73" providerId="ADAL" clId="{C8183D77-87A7-4485-87FC-5C86AF432FD3}" dt="2020-07-14T17:52:25.193" v="639" actId="1076"/>
          <ac:picMkLst>
            <pc:docMk/>
            <pc:sldMk cId="3968618242" sldId="326"/>
            <ac:picMk id="10" creationId="{88192316-8EA0-48E5-B4B0-FF4850C86006}"/>
          </ac:picMkLst>
        </pc:picChg>
      </pc:sldChg>
      <pc:sldChg chg="addSp delSp modSp new mod modAnim">
        <pc:chgData name="紹軒" userId="fd00c7a7-b1ae-4d95-9516-c404b94a9c73" providerId="ADAL" clId="{C8183D77-87A7-4485-87FC-5C86AF432FD3}" dt="2020-07-14T17:55:48.262" v="672"/>
        <pc:sldMkLst>
          <pc:docMk/>
          <pc:sldMk cId="1356827133" sldId="327"/>
        </pc:sldMkLst>
        <pc:spChg chg="del">
          <ac:chgData name="紹軒" userId="fd00c7a7-b1ae-4d95-9516-c404b94a9c73" providerId="ADAL" clId="{C8183D77-87A7-4485-87FC-5C86AF432FD3}" dt="2020-07-14T17:53:03.623" v="643" actId="478"/>
          <ac:spMkLst>
            <pc:docMk/>
            <pc:sldMk cId="1356827133" sldId="327"/>
            <ac:spMk id="2" creationId="{F7C7D1A3-3FF8-4C54-8B12-A9D0CFBA7BCB}"/>
          </ac:spMkLst>
        </pc:spChg>
        <pc:spChg chg="mod">
          <ac:chgData name="紹軒" userId="fd00c7a7-b1ae-4d95-9516-c404b94a9c73" providerId="ADAL" clId="{C8183D77-87A7-4485-87FC-5C86AF432FD3}" dt="2020-07-14T17:55:48.262" v="672"/>
          <ac:spMkLst>
            <pc:docMk/>
            <pc:sldMk cId="1356827133" sldId="327"/>
            <ac:spMk id="4" creationId="{1120D0BA-6FCE-4F93-BBEE-34EEB13C0E7C}"/>
          </ac:spMkLst>
        </pc:spChg>
        <pc:grpChg chg="add del mod">
          <ac:chgData name="紹軒" userId="fd00c7a7-b1ae-4d95-9516-c404b94a9c73" providerId="ADAL" clId="{C8183D77-87A7-4485-87FC-5C86AF432FD3}" dt="2020-07-14T17:53:07.455" v="645" actId="165"/>
          <ac:grpSpMkLst>
            <pc:docMk/>
            <pc:sldMk cId="1356827133" sldId="327"/>
            <ac:grpSpMk id="5" creationId="{7093EEA9-E96F-48F4-8CE3-7447195DCE65}"/>
          </ac:grpSpMkLst>
        </pc:grpChg>
        <pc:picChg chg="mod ord topLvl">
          <ac:chgData name="紹軒" userId="fd00c7a7-b1ae-4d95-9516-c404b94a9c73" providerId="ADAL" clId="{C8183D77-87A7-4485-87FC-5C86AF432FD3}" dt="2020-07-14T17:53:32.429" v="655" actId="1076"/>
          <ac:picMkLst>
            <pc:docMk/>
            <pc:sldMk cId="1356827133" sldId="327"/>
            <ac:picMk id="6" creationId="{32187B61-6AD4-4397-9BEE-DEF01B4E0F98}"/>
          </ac:picMkLst>
        </pc:picChg>
        <pc:picChg chg="mod topLvl">
          <ac:chgData name="紹軒" userId="fd00c7a7-b1ae-4d95-9516-c404b94a9c73" providerId="ADAL" clId="{C8183D77-87A7-4485-87FC-5C86AF432FD3}" dt="2020-07-14T17:53:16.708" v="649" actId="1076"/>
          <ac:picMkLst>
            <pc:docMk/>
            <pc:sldMk cId="1356827133" sldId="327"/>
            <ac:picMk id="7" creationId="{FC4A0744-2078-416C-BF13-0A389D191DFA}"/>
          </ac:picMkLst>
        </pc:picChg>
      </pc:sldChg>
      <pc:sldChg chg="addSp delSp modSp new add del mod">
        <pc:chgData name="紹軒" userId="fd00c7a7-b1ae-4d95-9516-c404b94a9c73" providerId="ADAL" clId="{C8183D77-87A7-4485-87FC-5C86AF432FD3}" dt="2020-07-14T17:56:39.063" v="697" actId="478"/>
        <pc:sldMkLst>
          <pc:docMk/>
          <pc:sldMk cId="263218843" sldId="328"/>
        </pc:sldMkLst>
        <pc:spChg chg="del">
          <ac:chgData name="紹軒" userId="fd00c7a7-b1ae-4d95-9516-c404b94a9c73" providerId="ADAL" clId="{C8183D77-87A7-4485-87FC-5C86AF432FD3}" dt="2020-07-14T17:56:39.063" v="697" actId="478"/>
          <ac:spMkLst>
            <pc:docMk/>
            <pc:sldMk cId="263218843" sldId="328"/>
            <ac:spMk id="2" creationId="{B2AEA63A-B8B4-4AAA-8269-FE21381598AC}"/>
          </ac:spMkLst>
        </pc:spChg>
        <pc:spChg chg="mod">
          <ac:chgData name="紹軒" userId="fd00c7a7-b1ae-4d95-9516-c404b94a9c73" providerId="ADAL" clId="{C8183D77-87A7-4485-87FC-5C86AF432FD3}" dt="2020-07-14T17:56:35.308" v="696"/>
          <ac:spMkLst>
            <pc:docMk/>
            <pc:sldMk cId="263218843" sldId="328"/>
            <ac:spMk id="4" creationId="{080C35FF-6247-4C8C-95D4-90FBA288F595}"/>
          </ac:spMkLst>
        </pc:spChg>
        <pc:picChg chg="add mod">
          <ac:chgData name="紹軒" userId="fd00c7a7-b1ae-4d95-9516-c404b94a9c73" providerId="ADAL" clId="{C8183D77-87A7-4485-87FC-5C86AF432FD3}" dt="2020-07-14T17:54:01.894" v="660" actId="1076"/>
          <ac:picMkLst>
            <pc:docMk/>
            <pc:sldMk cId="263218843" sldId="328"/>
            <ac:picMk id="5" creationId="{36008EBB-8478-41C8-BF1F-A627E3729655}"/>
          </ac:picMkLst>
        </pc:picChg>
      </pc:sldChg>
      <pc:sldChg chg="new add del">
        <pc:chgData name="紹軒" userId="fd00c7a7-b1ae-4d95-9516-c404b94a9c73" providerId="ADAL" clId="{C8183D77-87A7-4485-87FC-5C86AF432FD3}" dt="2020-07-14T17:56:42.837" v="698" actId="47"/>
        <pc:sldMkLst>
          <pc:docMk/>
          <pc:sldMk cId="2654218841" sldId="329"/>
        </pc:sldMkLst>
      </pc:sldChg>
      <pc:sldChg chg="addSp delSp modSp mod chgLayout">
        <pc:chgData name="紹軒" userId="fd00c7a7-b1ae-4d95-9516-c404b94a9c73" providerId="ADAL" clId="{C8183D77-87A7-4485-87FC-5C86AF432FD3}" dt="2020-07-14T18:08:39.519" v="839" actId="700"/>
        <pc:sldMkLst>
          <pc:docMk/>
          <pc:sldMk cId="0" sldId="330"/>
        </pc:sldMkLst>
        <pc:spChg chg="mod ord">
          <ac:chgData name="紹軒" userId="fd00c7a7-b1ae-4d95-9516-c404b94a9c73" providerId="ADAL" clId="{C8183D77-87A7-4485-87FC-5C86AF432FD3}" dt="2020-07-14T18:08:39.519" v="839" actId="700"/>
          <ac:spMkLst>
            <pc:docMk/>
            <pc:sldMk cId="0" sldId="330"/>
            <ac:spMk id="2" creationId="{00000000-0000-0000-0000-000000000000}"/>
          </ac:spMkLst>
        </pc:spChg>
        <pc:spChg chg="del">
          <ac:chgData name="紹軒" userId="fd00c7a7-b1ae-4d95-9516-c404b94a9c73" providerId="ADAL" clId="{C8183D77-87A7-4485-87FC-5C86AF432FD3}" dt="2020-07-14T18:08:39.519" v="839" actId="700"/>
          <ac:spMkLst>
            <pc:docMk/>
            <pc:sldMk cId="0" sldId="330"/>
            <ac:spMk id="3" creationId="{00000000-0000-0000-0000-000000000000}"/>
          </ac:spMkLst>
        </pc:spChg>
        <pc:spChg chg="add mod ord">
          <ac:chgData name="紹軒" userId="fd00c7a7-b1ae-4d95-9516-c404b94a9c73" providerId="ADAL" clId="{C8183D77-87A7-4485-87FC-5C86AF432FD3}" dt="2020-07-14T18:08:39.519" v="839" actId="700"/>
          <ac:spMkLst>
            <pc:docMk/>
            <pc:sldMk cId="0" sldId="330"/>
            <ac:spMk id="4" creationId="{768C0D4C-AD2F-4E83-8817-E8BAB738A759}"/>
          </ac:spMkLst>
        </pc:spChg>
        <pc:picChg chg="mod">
          <ac:chgData name="紹軒" userId="fd00c7a7-b1ae-4d95-9516-c404b94a9c73" providerId="ADAL" clId="{C8183D77-87A7-4485-87FC-5C86AF432FD3}" dt="2020-07-14T17:56:48.320" v="700" actId="1076"/>
          <ac:picMkLst>
            <pc:docMk/>
            <pc:sldMk cId="0" sldId="330"/>
            <ac:picMk id="6146" creationId="{00000000-0000-0000-0000-000000000000}"/>
          </ac:picMkLst>
        </pc:picChg>
      </pc:sldChg>
      <pc:sldChg chg="del">
        <pc:chgData name="紹軒" userId="fd00c7a7-b1ae-4d95-9516-c404b94a9c73" providerId="ADAL" clId="{C8183D77-87A7-4485-87FC-5C86AF432FD3}" dt="2020-07-14T17:56:54.038" v="701" actId="47"/>
        <pc:sldMkLst>
          <pc:docMk/>
          <pc:sldMk cId="0" sldId="331"/>
        </pc:sldMkLst>
      </pc:sldChg>
      <pc:sldChg chg="del">
        <pc:chgData name="紹軒" userId="fd00c7a7-b1ae-4d95-9516-c404b94a9c73" providerId="ADAL" clId="{C8183D77-87A7-4485-87FC-5C86AF432FD3}" dt="2020-07-14T17:57:21.581" v="702" actId="47"/>
        <pc:sldMkLst>
          <pc:docMk/>
          <pc:sldMk cId="0" sldId="333"/>
        </pc:sldMkLst>
      </pc:sldChg>
      <pc:sldChg chg="del">
        <pc:chgData name="紹軒" userId="fd00c7a7-b1ae-4d95-9516-c404b94a9c73" providerId="ADAL" clId="{C8183D77-87A7-4485-87FC-5C86AF432FD3}" dt="2020-07-14T17:57:22.940" v="703" actId="47"/>
        <pc:sldMkLst>
          <pc:docMk/>
          <pc:sldMk cId="0" sldId="334"/>
        </pc:sldMkLst>
      </pc:sldChg>
      <pc:sldChg chg="modSp mod">
        <pc:chgData name="紹軒" userId="fd00c7a7-b1ae-4d95-9516-c404b94a9c73" providerId="ADAL" clId="{C8183D77-87A7-4485-87FC-5C86AF432FD3}" dt="2020-07-14T17:58:24.269" v="712" actId="2711"/>
        <pc:sldMkLst>
          <pc:docMk/>
          <pc:sldMk cId="0" sldId="335"/>
        </pc:sldMkLst>
        <pc:spChg chg="mod">
          <ac:chgData name="紹軒" userId="fd00c7a7-b1ae-4d95-9516-c404b94a9c73" providerId="ADAL" clId="{C8183D77-87A7-4485-87FC-5C86AF432FD3}" dt="2020-07-14T17:58:15.136" v="709" actId="2711"/>
          <ac:spMkLst>
            <pc:docMk/>
            <pc:sldMk cId="0" sldId="335"/>
            <ac:spMk id="7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7:58:24.269" v="712" actId="2711"/>
          <ac:spMkLst>
            <pc:docMk/>
            <pc:sldMk cId="0" sldId="335"/>
            <ac:spMk id="8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7:57:51.593" v="705" actId="1076"/>
          <ac:picMkLst>
            <pc:docMk/>
            <pc:sldMk cId="0" sldId="335"/>
            <ac:picMk id="9219" creationId="{00000000-0000-0000-0000-000000000000}"/>
          </ac:picMkLst>
        </pc:picChg>
      </pc:sldChg>
      <pc:sldChg chg="addSp delSp modSp mod modAnim">
        <pc:chgData name="紹軒" userId="fd00c7a7-b1ae-4d95-9516-c404b94a9c73" providerId="ADAL" clId="{C8183D77-87A7-4485-87FC-5C86AF432FD3}" dt="2020-07-14T18:03:33.189" v="795"/>
        <pc:sldMkLst>
          <pc:docMk/>
          <pc:sldMk cId="0" sldId="336"/>
        </pc:sldMkLst>
        <pc:grpChg chg="add mod ord">
          <ac:chgData name="紹軒" userId="fd00c7a7-b1ae-4d95-9516-c404b94a9c73" providerId="ADAL" clId="{C8183D77-87A7-4485-87FC-5C86AF432FD3}" dt="2020-07-14T18:03:30.671" v="794" actId="1076"/>
          <ac:grpSpMkLst>
            <pc:docMk/>
            <pc:sldMk cId="0" sldId="336"/>
            <ac:grpSpMk id="5" creationId="{EF10066E-E84E-4F1E-990A-0BDC0B563FEB}"/>
          </ac:grpSpMkLst>
        </pc:grpChg>
        <pc:grpChg chg="del mod ord topLvl">
          <ac:chgData name="紹軒" userId="fd00c7a7-b1ae-4d95-9516-c404b94a9c73" providerId="ADAL" clId="{C8183D77-87A7-4485-87FC-5C86AF432FD3}" dt="2020-07-14T18:01:55.003" v="750" actId="165"/>
          <ac:grpSpMkLst>
            <pc:docMk/>
            <pc:sldMk cId="0" sldId="336"/>
            <ac:grpSpMk id="13" creationId="{00000000-0000-0000-0000-000000000000}"/>
          </ac:grpSpMkLst>
        </pc:grpChg>
        <pc:grpChg chg="del mod topLvl">
          <ac:chgData name="紹軒" userId="fd00c7a7-b1ae-4d95-9516-c404b94a9c73" providerId="ADAL" clId="{C8183D77-87A7-4485-87FC-5C86AF432FD3}" dt="2020-07-14T18:02:42.581" v="783" actId="165"/>
          <ac:grpSpMkLst>
            <pc:docMk/>
            <pc:sldMk cId="0" sldId="336"/>
            <ac:grpSpMk id="19" creationId="{00000000-0000-0000-0000-000000000000}"/>
          </ac:grpSpMkLst>
        </pc:grpChg>
        <pc:grpChg chg="del mod">
          <ac:chgData name="紹軒" userId="fd00c7a7-b1ae-4d95-9516-c404b94a9c73" providerId="ADAL" clId="{C8183D77-87A7-4485-87FC-5C86AF432FD3}" dt="2020-07-14T18:00:19.529" v="734" actId="165"/>
          <ac:grpSpMkLst>
            <pc:docMk/>
            <pc:sldMk cId="0" sldId="336"/>
            <ac:grpSpMk id="21" creationId="{00000000-0000-0000-0000-000000000000}"/>
          </ac:grpSpMkLst>
        </pc:grpChg>
        <pc:picChg chg="add mod">
          <ac:chgData name="紹軒" userId="fd00c7a7-b1ae-4d95-9516-c404b94a9c73" providerId="ADAL" clId="{C8183D77-87A7-4485-87FC-5C86AF432FD3}" dt="2020-07-14T18:01:27.507" v="747" actId="14100"/>
          <ac:picMkLst>
            <pc:docMk/>
            <pc:sldMk cId="0" sldId="336"/>
            <ac:picMk id="4" creationId="{690C33BE-95FE-46F9-85F4-908F1B7CD920}"/>
          </ac:picMkLst>
        </pc:picChg>
        <pc:picChg chg="mod ord topLvl">
          <ac:chgData name="紹軒" userId="fd00c7a7-b1ae-4d95-9516-c404b94a9c73" providerId="ADAL" clId="{C8183D77-87A7-4485-87FC-5C86AF432FD3}" dt="2020-07-14T18:02:20.495" v="778" actId="1076"/>
          <ac:picMkLst>
            <pc:docMk/>
            <pc:sldMk cId="0" sldId="336"/>
            <ac:picMk id="10" creationId="{00000000-0000-0000-0000-000000000000}"/>
          </ac:picMkLst>
        </pc:picChg>
        <pc:picChg chg="del mod">
          <ac:chgData name="紹軒" userId="fd00c7a7-b1ae-4d95-9516-c404b94a9c73" providerId="ADAL" clId="{C8183D77-87A7-4485-87FC-5C86AF432FD3}" dt="2020-07-14T17:59:45.043" v="721" actId="478"/>
          <ac:picMkLst>
            <pc:docMk/>
            <pc:sldMk cId="0" sldId="336"/>
            <ac:picMk id="10242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8:03:13.994" v="789" actId="164"/>
          <ac:picMkLst>
            <pc:docMk/>
            <pc:sldMk cId="0" sldId="336"/>
            <ac:picMk id="10244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8:03:13.994" v="789" actId="164"/>
          <ac:picMkLst>
            <pc:docMk/>
            <pc:sldMk cId="0" sldId="336"/>
            <ac:picMk id="10245" creationId="{00000000-0000-0000-0000-000000000000}"/>
          </ac:picMkLst>
        </pc:picChg>
        <pc:cxnChg chg="del mod topLvl">
          <ac:chgData name="紹軒" userId="fd00c7a7-b1ae-4d95-9516-c404b94a9c73" providerId="ADAL" clId="{C8183D77-87A7-4485-87FC-5C86AF432FD3}" dt="2020-07-14T18:02:15.089" v="777" actId="478"/>
          <ac:cxnSpMkLst>
            <pc:docMk/>
            <pc:sldMk cId="0" sldId="336"/>
            <ac:cxnSpMk id="12" creationId="{00000000-0000-0000-0000-000000000000}"/>
          </ac:cxnSpMkLst>
        </pc:cxnChg>
      </pc:sldChg>
      <pc:sldChg chg="modSp mod">
        <pc:chgData name="紹軒" userId="fd00c7a7-b1ae-4d95-9516-c404b94a9c73" providerId="ADAL" clId="{C8183D77-87A7-4485-87FC-5C86AF432FD3}" dt="2020-07-14T18:04:03.097" v="798" actId="20577"/>
        <pc:sldMkLst>
          <pc:docMk/>
          <pc:sldMk cId="0" sldId="339"/>
        </pc:sldMkLst>
        <pc:spChg chg="mod">
          <ac:chgData name="紹軒" userId="fd00c7a7-b1ae-4d95-9516-c404b94a9c73" providerId="ADAL" clId="{C8183D77-87A7-4485-87FC-5C86AF432FD3}" dt="2020-07-14T18:04:03.097" v="798" actId="20577"/>
          <ac:spMkLst>
            <pc:docMk/>
            <pc:sldMk cId="0" sldId="339"/>
            <ac:spMk id="2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04:35.903" v="803" actId="1076"/>
        <pc:sldMkLst>
          <pc:docMk/>
          <pc:sldMk cId="0" sldId="340"/>
        </pc:sldMkLst>
        <pc:spChg chg="mod">
          <ac:chgData name="紹軒" userId="fd00c7a7-b1ae-4d95-9516-c404b94a9c73" providerId="ADAL" clId="{C8183D77-87A7-4485-87FC-5C86AF432FD3}" dt="2020-07-14T18:04:29.048" v="800" actId="20577"/>
          <ac:spMkLst>
            <pc:docMk/>
            <pc:sldMk cId="0" sldId="340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04:35.903" v="803" actId="1076"/>
          <ac:picMkLst>
            <pc:docMk/>
            <pc:sldMk cId="0" sldId="340"/>
            <ac:picMk id="1331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4:52.500" v="808" actId="1076"/>
        <pc:sldMkLst>
          <pc:docMk/>
          <pc:sldMk cId="0" sldId="342"/>
        </pc:sldMkLst>
        <pc:spChg chg="mod">
          <ac:chgData name="紹軒" userId="fd00c7a7-b1ae-4d95-9516-c404b94a9c73" providerId="ADAL" clId="{C8183D77-87A7-4485-87FC-5C86AF432FD3}" dt="2020-07-14T18:04:46.778" v="805" actId="20577"/>
          <ac:spMkLst>
            <pc:docMk/>
            <pc:sldMk cId="0" sldId="342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04:52.500" v="808" actId="1076"/>
          <ac:picMkLst>
            <pc:docMk/>
            <pc:sldMk cId="0" sldId="342"/>
            <ac:picMk id="1536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6:31.066" v="830" actId="1036"/>
        <pc:sldMkLst>
          <pc:docMk/>
          <pc:sldMk cId="0" sldId="343"/>
        </pc:sldMkLst>
        <pc:spChg chg="mod">
          <ac:chgData name="紹軒" userId="fd00c7a7-b1ae-4d95-9516-c404b94a9c73" providerId="ADAL" clId="{C8183D77-87A7-4485-87FC-5C86AF432FD3}" dt="2020-07-14T18:06:20.632" v="821" actId="20577"/>
          <ac:spMkLst>
            <pc:docMk/>
            <pc:sldMk cId="0" sldId="343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06:19.544" v="820" actId="1076"/>
          <ac:picMkLst>
            <pc:docMk/>
            <pc:sldMk cId="0" sldId="343"/>
            <ac:picMk id="16386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06:31.066" v="830" actId="1036"/>
          <ac:picMkLst>
            <pc:docMk/>
            <pc:sldMk cId="0" sldId="343"/>
            <ac:picMk id="1638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7:12.483" v="835" actId="1076"/>
        <pc:sldMkLst>
          <pc:docMk/>
          <pc:sldMk cId="0" sldId="344"/>
        </pc:sldMkLst>
        <pc:grpChg chg="mod">
          <ac:chgData name="紹軒" userId="fd00c7a7-b1ae-4d95-9516-c404b94a9c73" providerId="ADAL" clId="{C8183D77-87A7-4485-87FC-5C86AF432FD3}" dt="2020-07-14T18:07:12.483" v="835" actId="1076"/>
          <ac:grpSpMkLst>
            <pc:docMk/>
            <pc:sldMk cId="0" sldId="344"/>
            <ac:grpSpMk id="6" creationId="{00000000-0000-0000-0000-000000000000}"/>
          </ac:grpSpMkLst>
        </pc:grpChg>
        <pc:picChg chg="mod">
          <ac:chgData name="紹軒" userId="fd00c7a7-b1ae-4d95-9516-c404b94a9c73" providerId="ADAL" clId="{C8183D77-87A7-4485-87FC-5C86AF432FD3}" dt="2020-07-14T18:07:07.101" v="832" actId="1076"/>
          <ac:picMkLst>
            <pc:docMk/>
            <pc:sldMk cId="0" sldId="344"/>
            <ac:picMk id="17410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07:10.281" v="834" actId="1076"/>
          <ac:picMkLst>
            <pc:docMk/>
            <pc:sldMk cId="0" sldId="344"/>
            <ac:picMk id="17411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7:20.237" v="836" actId="1076"/>
        <pc:sldMkLst>
          <pc:docMk/>
          <pc:sldMk cId="0" sldId="345"/>
        </pc:sldMkLst>
        <pc:picChg chg="mod">
          <ac:chgData name="紹軒" userId="fd00c7a7-b1ae-4d95-9516-c404b94a9c73" providerId="ADAL" clId="{C8183D77-87A7-4485-87FC-5C86AF432FD3}" dt="2020-07-14T18:07:20.237" v="836" actId="1076"/>
          <ac:picMkLst>
            <pc:docMk/>
            <pc:sldMk cId="0" sldId="345"/>
            <ac:picMk id="1843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09:26.105" v="840" actId="20577"/>
        <pc:sldMkLst>
          <pc:docMk/>
          <pc:sldMk cId="0" sldId="346"/>
        </pc:sldMkLst>
        <pc:spChg chg="mod">
          <ac:chgData name="紹軒" userId="fd00c7a7-b1ae-4d95-9516-c404b94a9c73" providerId="ADAL" clId="{C8183D77-87A7-4485-87FC-5C86AF432FD3}" dt="2020-07-14T18:09:26.105" v="840" actId="20577"/>
          <ac:spMkLst>
            <pc:docMk/>
            <pc:sldMk cId="0" sldId="346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11:26.187" v="879"/>
        <pc:sldMkLst>
          <pc:docMk/>
          <pc:sldMk cId="0" sldId="347"/>
        </pc:sldMkLst>
        <pc:spChg chg="mod">
          <ac:chgData name="紹軒" userId="fd00c7a7-b1ae-4d95-9516-c404b94a9c73" providerId="ADAL" clId="{C8183D77-87A7-4485-87FC-5C86AF432FD3}" dt="2020-07-14T18:09:34.139" v="841" actId="20577"/>
          <ac:spMkLst>
            <pc:docMk/>
            <pc:sldMk cId="0" sldId="347"/>
            <ac:spMk id="2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8:11:26.187" v="879"/>
          <ac:spMkLst>
            <pc:docMk/>
            <pc:sldMk cId="0" sldId="347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11:16.118" v="876" actId="6549"/>
        <pc:sldMkLst>
          <pc:docMk/>
          <pc:sldMk cId="0" sldId="348"/>
        </pc:sldMkLst>
        <pc:spChg chg="mod">
          <ac:chgData name="紹軒" userId="fd00c7a7-b1ae-4d95-9516-c404b94a9c73" providerId="ADAL" clId="{C8183D77-87A7-4485-87FC-5C86AF432FD3}" dt="2020-07-14T18:11:16.118" v="876" actId="6549"/>
          <ac:spMkLst>
            <pc:docMk/>
            <pc:sldMk cId="0" sldId="348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11:14.413" v="875" actId="1076"/>
          <ac:picMkLst>
            <pc:docMk/>
            <pc:sldMk cId="0" sldId="348"/>
            <ac:picMk id="20482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8:12:26.485" v="891"/>
        <pc:sldMkLst>
          <pc:docMk/>
          <pc:sldMk cId="0" sldId="349"/>
        </pc:sldMkLst>
        <pc:grpChg chg="del mod">
          <ac:chgData name="紹軒" userId="fd00c7a7-b1ae-4d95-9516-c404b94a9c73" providerId="ADAL" clId="{C8183D77-87A7-4485-87FC-5C86AF432FD3}" dt="2020-07-14T18:12:08.516" v="881" actId="165"/>
          <ac:grpSpMkLst>
            <pc:docMk/>
            <pc:sldMk cId="0" sldId="349"/>
            <ac:grpSpMk id="8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8:12:13.553" v="884" actId="1076"/>
          <ac:picMkLst>
            <pc:docMk/>
            <pc:sldMk cId="0" sldId="349"/>
            <ac:picMk id="21506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8:12:24.268" v="890" actId="1076"/>
          <ac:picMkLst>
            <pc:docMk/>
            <pc:sldMk cId="0" sldId="349"/>
            <ac:picMk id="21507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8:12:56.374" v="902"/>
        <pc:sldMkLst>
          <pc:docMk/>
          <pc:sldMk cId="0" sldId="350"/>
        </pc:sldMkLst>
        <pc:grpChg chg="del">
          <ac:chgData name="紹軒" userId="fd00c7a7-b1ae-4d95-9516-c404b94a9c73" providerId="ADAL" clId="{C8183D77-87A7-4485-87FC-5C86AF432FD3}" dt="2020-07-14T18:12:36.555" v="892" actId="165"/>
          <ac:grpSpMkLst>
            <pc:docMk/>
            <pc:sldMk cId="0" sldId="350"/>
            <ac:grpSpMk id="9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8:12:45.553" v="897" actId="1076"/>
          <ac:picMkLst>
            <pc:docMk/>
            <pc:sldMk cId="0" sldId="350"/>
            <ac:picMk id="22530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8:12:55.443" v="901" actId="1076"/>
          <ac:picMkLst>
            <pc:docMk/>
            <pc:sldMk cId="0" sldId="350"/>
            <ac:picMk id="22531" creationId="{00000000-0000-0000-0000-000000000000}"/>
          </ac:picMkLst>
        </pc:picChg>
      </pc:sldChg>
      <pc:sldChg chg="modSp">
        <pc:chgData name="紹軒" userId="fd00c7a7-b1ae-4d95-9516-c404b94a9c73" providerId="ADAL" clId="{C8183D77-87A7-4485-87FC-5C86AF432FD3}" dt="2020-07-14T18:13:03.521" v="905"/>
        <pc:sldMkLst>
          <pc:docMk/>
          <pc:sldMk cId="0" sldId="351"/>
        </pc:sldMkLst>
        <pc:spChg chg="mod">
          <ac:chgData name="紹軒" userId="fd00c7a7-b1ae-4d95-9516-c404b94a9c73" providerId="ADAL" clId="{C8183D77-87A7-4485-87FC-5C86AF432FD3}" dt="2020-07-14T18:13:03.521" v="905"/>
          <ac:spMkLst>
            <pc:docMk/>
            <pc:sldMk cId="0" sldId="351"/>
            <ac:spMk id="2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14:17.380" v="916" actId="1076"/>
        <pc:sldMkLst>
          <pc:docMk/>
          <pc:sldMk cId="0" sldId="352"/>
        </pc:sldMkLst>
        <pc:spChg chg="mod">
          <ac:chgData name="紹軒" userId="fd00c7a7-b1ae-4d95-9516-c404b94a9c73" providerId="ADAL" clId="{C8183D77-87A7-4485-87FC-5C86AF432FD3}" dt="2020-07-14T18:13:26.932" v="908"/>
          <ac:spMkLst>
            <pc:docMk/>
            <pc:sldMk cId="0" sldId="352"/>
            <ac:spMk id="2" creationId="{00000000-0000-0000-0000-000000000000}"/>
          </ac:spMkLst>
        </pc:spChg>
        <pc:grpChg chg="mod">
          <ac:chgData name="紹軒" userId="fd00c7a7-b1ae-4d95-9516-c404b94a9c73" providerId="ADAL" clId="{C8183D77-87A7-4485-87FC-5C86AF432FD3}" dt="2020-07-14T18:14:17.380" v="916" actId="1076"/>
          <ac:grpSpMkLst>
            <pc:docMk/>
            <pc:sldMk cId="0" sldId="352"/>
            <ac:grpSpMk id="7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14:37.216" v="922" actId="1076"/>
        <pc:sldMkLst>
          <pc:docMk/>
          <pc:sldMk cId="0" sldId="353"/>
        </pc:sldMkLst>
        <pc:spChg chg="mod">
          <ac:chgData name="紹軒" userId="fd00c7a7-b1ae-4d95-9516-c404b94a9c73" providerId="ADAL" clId="{C8183D77-87A7-4485-87FC-5C86AF432FD3}" dt="2020-07-14T18:13:30.668" v="911"/>
          <ac:spMkLst>
            <pc:docMk/>
            <pc:sldMk cId="0" sldId="353"/>
            <ac:spMk id="2" creationId="{00000000-0000-0000-0000-000000000000}"/>
          </ac:spMkLst>
        </pc:spChg>
        <pc:grpChg chg="mod">
          <ac:chgData name="紹軒" userId="fd00c7a7-b1ae-4d95-9516-c404b94a9c73" providerId="ADAL" clId="{C8183D77-87A7-4485-87FC-5C86AF432FD3}" dt="2020-07-14T18:14:37.216" v="922" actId="1076"/>
          <ac:grpSpMkLst>
            <pc:docMk/>
            <pc:sldMk cId="0" sldId="353"/>
            <ac:grpSpMk id="9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14:44.609" v="924" actId="1076"/>
        <pc:sldMkLst>
          <pc:docMk/>
          <pc:sldMk cId="0" sldId="354"/>
        </pc:sldMkLst>
        <pc:spChg chg="mod">
          <ac:chgData name="紹軒" userId="fd00c7a7-b1ae-4d95-9516-c404b94a9c73" providerId="ADAL" clId="{C8183D77-87A7-4485-87FC-5C86AF432FD3}" dt="2020-07-14T18:13:35.049" v="914"/>
          <ac:spMkLst>
            <pc:docMk/>
            <pc:sldMk cId="0" sldId="354"/>
            <ac:spMk id="2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14:44.609" v="924" actId="1076"/>
          <ac:picMkLst>
            <pc:docMk/>
            <pc:sldMk cId="0" sldId="354"/>
            <ac:picMk id="26626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46:55.058" v="1702"/>
        <pc:sldMkLst>
          <pc:docMk/>
          <pc:sldMk cId="0" sldId="355"/>
        </pc:sldMkLst>
        <pc:picChg chg="mod">
          <ac:chgData name="紹軒" userId="fd00c7a7-b1ae-4d95-9516-c404b94a9c73" providerId="ADAL" clId="{C8183D77-87A7-4485-87FC-5C86AF432FD3}" dt="2020-07-14T18:15:28.917" v="935" actId="1076"/>
          <ac:picMkLst>
            <pc:docMk/>
            <pc:sldMk cId="0" sldId="355"/>
            <ac:picMk id="27651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16:08.273" v="947" actId="1076"/>
          <ac:picMkLst>
            <pc:docMk/>
            <pc:sldMk cId="0" sldId="355"/>
            <ac:picMk id="27652" creationId="{00000000-0000-0000-0000-000000000000}"/>
          </ac:picMkLst>
        </pc:picChg>
      </pc:sldChg>
      <pc:sldChg chg="modSp">
        <pc:chgData name="紹軒" userId="fd00c7a7-b1ae-4d95-9516-c404b94a9c73" providerId="ADAL" clId="{C8183D77-87A7-4485-87FC-5C86AF432FD3}" dt="2020-07-14T18:17:42.319" v="986" actId="207"/>
        <pc:sldMkLst>
          <pc:docMk/>
          <pc:sldMk cId="0" sldId="356"/>
        </pc:sldMkLst>
        <pc:spChg chg="mod">
          <ac:chgData name="紹軒" userId="fd00c7a7-b1ae-4d95-9516-c404b94a9c73" providerId="ADAL" clId="{C8183D77-87A7-4485-87FC-5C86AF432FD3}" dt="2020-07-14T18:17:42.319" v="986" actId="207"/>
          <ac:spMkLst>
            <pc:docMk/>
            <pc:sldMk cId="0" sldId="356"/>
            <ac:spMk id="3" creationId="{00000000-0000-0000-0000-000000000000}"/>
          </ac:spMkLst>
        </pc:spChg>
      </pc:sldChg>
      <pc:sldChg chg="modSp add del mod">
        <pc:chgData name="紹軒" userId="fd00c7a7-b1ae-4d95-9516-c404b94a9c73" providerId="ADAL" clId="{C8183D77-87A7-4485-87FC-5C86AF432FD3}" dt="2020-07-14T19:46:55.058" v="1702"/>
        <pc:sldMkLst>
          <pc:docMk/>
          <pc:sldMk cId="0" sldId="357"/>
        </pc:sldMkLst>
        <pc:picChg chg="mod">
          <ac:chgData name="紹軒" userId="fd00c7a7-b1ae-4d95-9516-c404b94a9c73" providerId="ADAL" clId="{C8183D77-87A7-4485-87FC-5C86AF432FD3}" dt="2020-07-14T18:17:59.933" v="989" actId="1076"/>
          <ac:picMkLst>
            <pc:docMk/>
            <pc:sldMk cId="0" sldId="357"/>
            <ac:picMk id="2969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0:01.091" v="1001" actId="20577"/>
        <pc:sldMkLst>
          <pc:docMk/>
          <pc:sldMk cId="0" sldId="358"/>
        </pc:sldMkLst>
        <pc:spChg chg="mod">
          <ac:chgData name="紹軒" userId="fd00c7a7-b1ae-4d95-9516-c404b94a9c73" providerId="ADAL" clId="{C8183D77-87A7-4485-87FC-5C86AF432FD3}" dt="2020-07-14T18:20:01.091" v="1001" actId="20577"/>
          <ac:spMkLst>
            <pc:docMk/>
            <pc:sldMk cId="0" sldId="358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19:59.189" v="1000" actId="1076"/>
          <ac:picMkLst>
            <pc:docMk/>
            <pc:sldMk cId="0" sldId="358"/>
            <ac:picMk id="3072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0:06.853" v="1003" actId="20577"/>
        <pc:sldMkLst>
          <pc:docMk/>
          <pc:sldMk cId="0" sldId="359"/>
        </pc:sldMkLst>
        <pc:spChg chg="mod">
          <ac:chgData name="紹軒" userId="fd00c7a7-b1ae-4d95-9516-c404b94a9c73" providerId="ADAL" clId="{C8183D77-87A7-4485-87FC-5C86AF432FD3}" dt="2020-07-14T18:20:06.853" v="1003" actId="20577"/>
          <ac:spMkLst>
            <pc:docMk/>
            <pc:sldMk cId="0" sldId="359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20:05.483" v="1002" actId="1076"/>
          <ac:picMkLst>
            <pc:docMk/>
            <pc:sldMk cId="0" sldId="359"/>
            <ac:picMk id="31747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20:00:22.077" v="1870" actId="1076"/>
        <pc:sldMkLst>
          <pc:docMk/>
          <pc:sldMk cId="0" sldId="360"/>
        </pc:sldMkLst>
        <pc:picChg chg="mod">
          <ac:chgData name="紹軒" userId="fd00c7a7-b1ae-4d95-9516-c404b94a9c73" providerId="ADAL" clId="{C8183D77-87A7-4485-87FC-5C86AF432FD3}" dt="2020-07-14T20:00:22.077" v="1870" actId="1076"/>
          <ac:picMkLst>
            <pc:docMk/>
            <pc:sldMk cId="0" sldId="360"/>
            <ac:picMk id="1843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3:50.720" v="1059" actId="20577"/>
        <pc:sldMkLst>
          <pc:docMk/>
          <pc:sldMk cId="0" sldId="361"/>
        </pc:sldMkLst>
        <pc:spChg chg="mod">
          <ac:chgData name="紹軒" userId="fd00c7a7-b1ae-4d95-9516-c404b94a9c73" providerId="ADAL" clId="{C8183D77-87A7-4485-87FC-5C86AF432FD3}" dt="2020-07-14T18:23:50.720" v="1059" actId="20577"/>
          <ac:spMkLst>
            <pc:docMk/>
            <pc:sldMk cId="0" sldId="361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24:01.134" v="1061" actId="1076"/>
        <pc:sldMkLst>
          <pc:docMk/>
          <pc:sldMk cId="0" sldId="362"/>
        </pc:sldMkLst>
        <pc:spChg chg="mod">
          <ac:chgData name="紹軒" userId="fd00c7a7-b1ae-4d95-9516-c404b94a9c73" providerId="ADAL" clId="{C8183D77-87A7-4485-87FC-5C86AF432FD3}" dt="2020-07-14T18:23:57.656" v="1060" actId="20577"/>
          <ac:spMkLst>
            <pc:docMk/>
            <pc:sldMk cId="0" sldId="362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24:01.134" v="1061" actId="1076"/>
          <ac:picMkLst>
            <pc:docMk/>
            <pc:sldMk cId="0" sldId="362"/>
            <ac:picMk id="3277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4:18.124" v="1065" actId="1076"/>
        <pc:sldMkLst>
          <pc:docMk/>
          <pc:sldMk cId="0" sldId="363"/>
        </pc:sldMkLst>
        <pc:picChg chg="mod">
          <ac:chgData name="紹軒" userId="fd00c7a7-b1ae-4d95-9516-c404b94a9c73" providerId="ADAL" clId="{C8183D77-87A7-4485-87FC-5C86AF432FD3}" dt="2020-07-14T18:24:18.124" v="1065" actId="1076"/>
          <ac:picMkLst>
            <pc:docMk/>
            <pc:sldMk cId="0" sldId="363"/>
            <ac:picMk id="3481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4:47.539" v="1068" actId="1076"/>
        <pc:sldMkLst>
          <pc:docMk/>
          <pc:sldMk cId="0" sldId="364"/>
        </pc:sldMkLst>
        <pc:spChg chg="mod">
          <ac:chgData name="紹軒" userId="fd00c7a7-b1ae-4d95-9516-c404b94a9c73" providerId="ADAL" clId="{C8183D77-87A7-4485-87FC-5C86AF432FD3}" dt="2020-07-14T18:24:43.587" v="1067" actId="20577"/>
          <ac:spMkLst>
            <pc:docMk/>
            <pc:sldMk cId="0" sldId="364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24:47.539" v="1068" actId="1076"/>
          <ac:picMkLst>
            <pc:docMk/>
            <pc:sldMk cId="0" sldId="364"/>
            <ac:picMk id="35842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8:25:20.939" v="1075"/>
        <pc:sldMkLst>
          <pc:docMk/>
          <pc:sldMk cId="0" sldId="366"/>
        </pc:sldMkLst>
        <pc:grpChg chg="del">
          <ac:chgData name="紹軒" userId="fd00c7a7-b1ae-4d95-9516-c404b94a9c73" providerId="ADAL" clId="{C8183D77-87A7-4485-87FC-5C86AF432FD3}" dt="2020-07-14T18:25:02.037" v="1069" actId="165"/>
          <ac:grpSpMkLst>
            <pc:docMk/>
            <pc:sldMk cId="0" sldId="366"/>
            <ac:grpSpMk id="9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8:25:12.019" v="1071" actId="1076"/>
          <ac:picMkLst>
            <pc:docMk/>
            <pc:sldMk cId="0" sldId="366"/>
            <ac:picMk id="37890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8:25:16.768" v="1074" actId="1076"/>
          <ac:picMkLst>
            <pc:docMk/>
            <pc:sldMk cId="0" sldId="366"/>
            <ac:picMk id="37891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36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369"/>
        </pc:sldMkLst>
      </pc:sldChg>
      <pc:sldChg chg="modSp add del mod">
        <pc:chgData name="紹軒" userId="fd00c7a7-b1ae-4d95-9516-c404b94a9c73" providerId="ADAL" clId="{C8183D77-87A7-4485-87FC-5C86AF432FD3}" dt="2020-07-14T20:00:43.202" v="1871" actId="1076"/>
        <pc:sldMkLst>
          <pc:docMk/>
          <pc:sldMk cId="0" sldId="370"/>
        </pc:sldMkLst>
        <pc:picChg chg="mod">
          <ac:chgData name="紹軒" userId="fd00c7a7-b1ae-4d95-9516-c404b94a9c73" providerId="ADAL" clId="{C8183D77-87A7-4485-87FC-5C86AF432FD3}" dt="2020-07-14T20:00:43.202" v="1871" actId="1076"/>
          <ac:picMkLst>
            <pc:docMk/>
            <pc:sldMk cId="0" sldId="370"/>
            <ac:picMk id="25602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37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372"/>
        </pc:sldMkLst>
      </pc:sldChg>
      <pc:sldChg chg="addSp delSp modSp new mod">
        <pc:chgData name="紹軒" userId="fd00c7a7-b1ae-4d95-9516-c404b94a9c73" providerId="ADAL" clId="{C8183D77-87A7-4485-87FC-5C86AF432FD3}" dt="2020-07-14T18:17:18.998" v="984"/>
        <pc:sldMkLst>
          <pc:docMk/>
          <pc:sldMk cId="788270333" sldId="373"/>
        </pc:sldMkLst>
        <pc:spChg chg="del">
          <ac:chgData name="紹軒" userId="fd00c7a7-b1ae-4d95-9516-c404b94a9c73" providerId="ADAL" clId="{C8183D77-87A7-4485-87FC-5C86AF432FD3}" dt="2020-07-14T18:16:49.636" v="959" actId="478"/>
          <ac:spMkLst>
            <pc:docMk/>
            <pc:sldMk cId="788270333" sldId="373"/>
            <ac:spMk id="2" creationId="{7C96CB84-6EDF-4059-916D-0C4AFF1FF279}"/>
          </ac:spMkLst>
        </pc:spChg>
        <pc:spChg chg="mod">
          <ac:chgData name="紹軒" userId="fd00c7a7-b1ae-4d95-9516-c404b94a9c73" providerId="ADAL" clId="{C8183D77-87A7-4485-87FC-5C86AF432FD3}" dt="2020-07-14T18:16:44.485" v="958" actId="20577"/>
          <ac:spMkLst>
            <pc:docMk/>
            <pc:sldMk cId="788270333" sldId="373"/>
            <ac:spMk id="4" creationId="{72140FC6-CCC7-46FC-9488-B967F93405F7}"/>
          </ac:spMkLst>
        </pc:spChg>
        <pc:spChg chg="add mod">
          <ac:chgData name="紹軒" userId="fd00c7a7-b1ae-4d95-9516-c404b94a9c73" providerId="ADAL" clId="{C8183D77-87A7-4485-87FC-5C86AF432FD3}" dt="2020-07-14T18:16:05.037" v="946" actId="1076"/>
          <ac:spMkLst>
            <pc:docMk/>
            <pc:sldMk cId="788270333" sldId="373"/>
            <ac:spMk id="7" creationId="{FE306EE1-6921-4A12-A103-BEBB91F3DE2D}"/>
          </ac:spMkLst>
        </pc:spChg>
        <pc:spChg chg="add mod">
          <ac:chgData name="紹軒" userId="fd00c7a7-b1ae-4d95-9516-c404b94a9c73" providerId="ADAL" clId="{C8183D77-87A7-4485-87FC-5C86AF432FD3}" dt="2020-07-14T18:16:34.601" v="956" actId="1076"/>
          <ac:spMkLst>
            <pc:docMk/>
            <pc:sldMk cId="788270333" sldId="373"/>
            <ac:spMk id="8" creationId="{DE20B23F-EDF5-4ACF-B8E8-B57E1F1E61CB}"/>
          </ac:spMkLst>
        </pc:spChg>
        <pc:spChg chg="add mod">
          <ac:chgData name="紹軒" userId="fd00c7a7-b1ae-4d95-9516-c404b94a9c73" providerId="ADAL" clId="{C8183D77-87A7-4485-87FC-5C86AF432FD3}" dt="2020-07-14T18:17:09.799" v="973" actId="1076"/>
          <ac:spMkLst>
            <pc:docMk/>
            <pc:sldMk cId="788270333" sldId="373"/>
            <ac:spMk id="9" creationId="{35A07C29-BA42-49DB-A931-76EAAE7617A1}"/>
          </ac:spMkLst>
        </pc:spChg>
        <pc:spChg chg="add mod">
          <ac:chgData name="紹軒" userId="fd00c7a7-b1ae-4d95-9516-c404b94a9c73" providerId="ADAL" clId="{C8183D77-87A7-4485-87FC-5C86AF432FD3}" dt="2020-07-14T18:17:18.998" v="984"/>
          <ac:spMkLst>
            <pc:docMk/>
            <pc:sldMk cId="788270333" sldId="373"/>
            <ac:spMk id="10" creationId="{07280A48-E9A1-44D1-BBBA-BBDB51E997E0}"/>
          </ac:spMkLst>
        </pc:spChg>
        <pc:picChg chg="add mod">
          <ac:chgData name="紹軒" userId="fd00c7a7-b1ae-4d95-9516-c404b94a9c73" providerId="ADAL" clId="{C8183D77-87A7-4485-87FC-5C86AF432FD3}" dt="2020-07-14T18:16:01.583" v="945" actId="1076"/>
          <ac:picMkLst>
            <pc:docMk/>
            <pc:sldMk cId="788270333" sldId="373"/>
            <ac:picMk id="5" creationId="{33FB1031-776E-41DD-9513-563F7DC10D8E}"/>
          </ac:picMkLst>
        </pc:picChg>
        <pc:picChg chg="add mod">
          <ac:chgData name="紹軒" userId="fd00c7a7-b1ae-4d95-9516-c404b94a9c73" providerId="ADAL" clId="{C8183D77-87A7-4485-87FC-5C86AF432FD3}" dt="2020-07-14T18:16:38.520" v="957" actId="1076"/>
          <ac:picMkLst>
            <pc:docMk/>
            <pc:sldMk cId="788270333" sldId="373"/>
            <ac:picMk id="6" creationId="{B6CC2493-76B6-468D-9A09-61985407C7C2}"/>
          </ac:picMkLst>
        </pc:picChg>
      </pc:sldChg>
      <pc:sldChg chg="addSp delSp modSp new mod">
        <pc:chgData name="紹軒" userId="fd00c7a7-b1ae-4d95-9516-c404b94a9c73" providerId="ADAL" clId="{C8183D77-87A7-4485-87FC-5C86AF432FD3}" dt="2020-07-14T18:18:37.592" v="998" actId="1076"/>
        <pc:sldMkLst>
          <pc:docMk/>
          <pc:sldMk cId="2140771447" sldId="374"/>
        </pc:sldMkLst>
        <pc:spChg chg="del">
          <ac:chgData name="紹軒" userId="fd00c7a7-b1ae-4d95-9516-c404b94a9c73" providerId="ADAL" clId="{C8183D77-87A7-4485-87FC-5C86AF432FD3}" dt="2020-07-14T18:18:07.193" v="990" actId="478"/>
          <ac:spMkLst>
            <pc:docMk/>
            <pc:sldMk cId="2140771447" sldId="374"/>
            <ac:spMk id="2" creationId="{6AA545E5-6C9F-45E5-AF33-362A8F2EC2AF}"/>
          </ac:spMkLst>
        </pc:spChg>
        <pc:spChg chg="mod">
          <ac:chgData name="紹軒" userId="fd00c7a7-b1ae-4d95-9516-c404b94a9c73" providerId="ADAL" clId="{C8183D77-87A7-4485-87FC-5C86AF432FD3}" dt="2020-07-14T18:17:56.110" v="988"/>
          <ac:spMkLst>
            <pc:docMk/>
            <pc:sldMk cId="2140771447" sldId="374"/>
            <ac:spMk id="4" creationId="{0924AB5D-B991-4DC4-BCA2-244ADBEF4736}"/>
          </ac:spMkLst>
        </pc:spChg>
        <pc:spChg chg="add mod">
          <ac:chgData name="紹軒" userId="fd00c7a7-b1ae-4d95-9516-c404b94a9c73" providerId="ADAL" clId="{C8183D77-87A7-4485-87FC-5C86AF432FD3}" dt="2020-07-14T18:18:11.869" v="992" actId="207"/>
          <ac:spMkLst>
            <pc:docMk/>
            <pc:sldMk cId="2140771447" sldId="374"/>
            <ac:spMk id="5" creationId="{DEEE7742-E477-4859-9E15-5D5D4D2A71B9}"/>
          </ac:spMkLst>
        </pc:spChg>
        <pc:spChg chg="add mod">
          <ac:chgData name="紹軒" userId="fd00c7a7-b1ae-4d95-9516-c404b94a9c73" providerId="ADAL" clId="{C8183D77-87A7-4485-87FC-5C86AF432FD3}" dt="2020-07-14T18:18:33.772" v="997" actId="207"/>
          <ac:spMkLst>
            <pc:docMk/>
            <pc:sldMk cId="2140771447" sldId="374"/>
            <ac:spMk id="6" creationId="{7C5523F8-34C9-44EB-B7A5-8C7D55E137B4}"/>
          </ac:spMkLst>
        </pc:spChg>
        <pc:picChg chg="add mod">
          <ac:chgData name="紹軒" userId="fd00c7a7-b1ae-4d95-9516-c404b94a9c73" providerId="ADAL" clId="{C8183D77-87A7-4485-87FC-5C86AF432FD3}" dt="2020-07-14T18:18:16.220" v="993" actId="1076"/>
          <ac:picMkLst>
            <pc:docMk/>
            <pc:sldMk cId="2140771447" sldId="374"/>
            <ac:picMk id="7" creationId="{4B293DBF-8C3F-4D51-8635-ABFA4C3E75BB}"/>
          </ac:picMkLst>
        </pc:picChg>
        <pc:picChg chg="add mod">
          <ac:chgData name="紹軒" userId="fd00c7a7-b1ae-4d95-9516-c404b94a9c73" providerId="ADAL" clId="{C8183D77-87A7-4485-87FC-5C86AF432FD3}" dt="2020-07-14T18:18:37.592" v="998" actId="1076"/>
          <ac:picMkLst>
            <pc:docMk/>
            <pc:sldMk cId="2140771447" sldId="374"/>
            <ac:picMk id="8" creationId="{C8A983D0-3F03-4584-ACE2-D865F339AE02}"/>
          </ac:picMkLst>
        </pc:picChg>
      </pc:sldChg>
      <pc:sldChg chg="addSp delSp modSp add mod">
        <pc:chgData name="紹軒" userId="fd00c7a7-b1ae-4d95-9516-c404b94a9c73" providerId="ADAL" clId="{C8183D77-87A7-4485-87FC-5C86AF432FD3}" dt="2020-07-14T18:23:26.739" v="1057" actId="1076"/>
        <pc:sldMkLst>
          <pc:docMk/>
          <pc:sldMk cId="2274769143" sldId="375"/>
        </pc:sldMkLst>
        <pc:spChg chg="add mod">
          <ac:chgData name="紹軒" userId="fd00c7a7-b1ae-4d95-9516-c404b94a9c73" providerId="ADAL" clId="{C8183D77-87A7-4485-87FC-5C86AF432FD3}" dt="2020-07-14T18:23:26.739" v="1057" actId="1076"/>
          <ac:spMkLst>
            <pc:docMk/>
            <pc:sldMk cId="2274769143" sldId="375"/>
            <ac:spMk id="8" creationId="{37563F0D-E610-484D-BE30-061FB8B1F692}"/>
          </ac:spMkLst>
        </pc:spChg>
        <pc:spChg chg="add del mod">
          <ac:chgData name="紹軒" userId="fd00c7a7-b1ae-4d95-9516-c404b94a9c73" providerId="ADAL" clId="{C8183D77-87A7-4485-87FC-5C86AF432FD3}" dt="2020-07-14T18:23:08.198" v="1051" actId="478"/>
          <ac:spMkLst>
            <pc:docMk/>
            <pc:sldMk cId="2274769143" sldId="375"/>
            <ac:spMk id="9" creationId="{FA667C36-FE18-4C21-972F-32E1280DCF6C}"/>
          </ac:spMkLst>
        </pc:spChg>
        <pc:spChg chg="add del mod">
          <ac:chgData name="紹軒" userId="fd00c7a7-b1ae-4d95-9516-c404b94a9c73" providerId="ADAL" clId="{C8183D77-87A7-4485-87FC-5C86AF432FD3}" dt="2020-07-14T18:23:23.974" v="1056" actId="478"/>
          <ac:spMkLst>
            <pc:docMk/>
            <pc:sldMk cId="2274769143" sldId="375"/>
            <ac:spMk id="10" creationId="{B64A9DD0-330C-4E60-AC00-74340EA77FF3}"/>
          </ac:spMkLst>
        </pc:spChg>
        <pc:spChg chg="add del">
          <ac:chgData name="紹軒" userId="fd00c7a7-b1ae-4d95-9516-c404b94a9c73" providerId="ADAL" clId="{C8183D77-87A7-4485-87FC-5C86AF432FD3}" dt="2020-07-14T18:23:18.858" v="1054" actId="478"/>
          <ac:spMkLst>
            <pc:docMk/>
            <pc:sldMk cId="2274769143" sldId="375"/>
            <ac:spMk id="11" creationId="{011CCE96-5E6F-4245-834B-1484DA50D9F9}"/>
          </ac:spMkLst>
        </pc:spChg>
        <pc:spChg chg="add mod">
          <ac:chgData name="紹軒" userId="fd00c7a7-b1ae-4d95-9516-c404b94a9c73" providerId="ADAL" clId="{C8183D77-87A7-4485-87FC-5C86AF432FD3}" dt="2020-07-14T18:22:51.741" v="1040"/>
          <ac:spMkLst>
            <pc:docMk/>
            <pc:sldMk cId="2274769143" sldId="375"/>
            <ac:spMk id="12" creationId="{53E325AF-2342-4F5B-BABD-E584DE887EDF}"/>
          </ac:spMkLst>
        </pc:spChg>
        <pc:picChg chg="add del mod modCrop">
          <ac:chgData name="紹軒" userId="fd00c7a7-b1ae-4d95-9516-c404b94a9c73" providerId="ADAL" clId="{C8183D77-87A7-4485-87FC-5C86AF432FD3}" dt="2020-07-14T18:22:48.710" v="1038"/>
          <ac:picMkLst>
            <pc:docMk/>
            <pc:sldMk cId="2274769143" sldId="375"/>
            <ac:picMk id="2" creationId="{E59F917A-2EAD-4955-BEDE-822918FB812A}"/>
          </ac:picMkLst>
        </pc:picChg>
        <pc:picChg chg="add del">
          <ac:chgData name="紹軒" userId="fd00c7a7-b1ae-4d95-9516-c404b94a9c73" providerId="ADAL" clId="{C8183D77-87A7-4485-87FC-5C86AF432FD3}" dt="2020-07-14T18:23:01.485" v="1042" actId="478"/>
          <ac:picMkLst>
            <pc:docMk/>
            <pc:sldMk cId="2274769143" sldId="375"/>
            <ac:picMk id="7" creationId="{DB5EBD2A-8755-4C97-BAC8-E06CDCED39AF}"/>
          </ac:picMkLst>
        </pc:picChg>
        <pc:picChg chg="add mod">
          <ac:chgData name="紹軒" userId="fd00c7a7-b1ae-4d95-9516-c404b94a9c73" providerId="ADAL" clId="{C8183D77-87A7-4485-87FC-5C86AF432FD3}" dt="2020-07-14T18:23:03.814" v="1049" actId="1035"/>
          <ac:picMkLst>
            <pc:docMk/>
            <pc:sldMk cId="2274769143" sldId="375"/>
            <ac:picMk id="13" creationId="{5F05132A-7449-44BF-9292-68154F3232B3}"/>
          </ac:picMkLst>
        </pc:picChg>
      </pc:sldChg>
      <pc:sldChg chg="addSp delSp modSp add mod">
        <pc:chgData name="紹軒" userId="fd00c7a7-b1ae-4d95-9516-c404b94a9c73" providerId="ADAL" clId="{C8183D77-87A7-4485-87FC-5C86AF432FD3}" dt="2020-07-14T18:26:42.512" v="1086" actId="478"/>
        <pc:sldMkLst>
          <pc:docMk/>
          <pc:sldMk cId="978007474" sldId="376"/>
        </pc:sldMkLst>
        <pc:picChg chg="del mod">
          <ac:chgData name="紹軒" userId="fd00c7a7-b1ae-4d95-9516-c404b94a9c73" providerId="ADAL" clId="{C8183D77-87A7-4485-87FC-5C86AF432FD3}" dt="2020-07-14T18:26:42.512" v="1086" actId="478"/>
          <ac:picMkLst>
            <pc:docMk/>
            <pc:sldMk cId="978007474" sldId="376"/>
            <ac:picMk id="5" creationId="{F43ECC7F-B38C-4A9D-8FB1-7AF2DFF65B2D}"/>
          </ac:picMkLst>
        </pc:picChg>
        <pc:picChg chg="add mod">
          <ac:chgData name="紹軒" userId="fd00c7a7-b1ae-4d95-9516-c404b94a9c73" providerId="ADAL" clId="{C8183D77-87A7-4485-87FC-5C86AF432FD3}" dt="2020-07-14T18:26:40.963" v="1085" actId="1076"/>
          <ac:picMkLst>
            <pc:docMk/>
            <pc:sldMk cId="978007474" sldId="376"/>
            <ac:picMk id="38" creationId="{0BAFE1DF-5680-4C52-B1ED-E3DAB742160D}"/>
          </ac:picMkLst>
        </pc:picChg>
      </pc:sldChg>
      <pc:sldChg chg="modSp mod">
        <pc:chgData name="紹軒" userId="fd00c7a7-b1ae-4d95-9516-c404b94a9c73" providerId="ADAL" clId="{C8183D77-87A7-4485-87FC-5C86AF432FD3}" dt="2020-07-14T18:29:52.195" v="1102" actId="15"/>
        <pc:sldMkLst>
          <pc:docMk/>
          <pc:sldMk cId="0" sldId="377"/>
        </pc:sldMkLst>
        <pc:spChg chg="mod">
          <ac:chgData name="紹軒" userId="fd00c7a7-b1ae-4d95-9516-c404b94a9c73" providerId="ADAL" clId="{C8183D77-87A7-4485-87FC-5C86AF432FD3}" dt="2020-07-14T18:29:52.195" v="1102" actId="15"/>
          <ac:spMkLst>
            <pc:docMk/>
            <pc:sldMk cId="0" sldId="377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28:56.778" v="1094" actId="1076"/>
        <pc:sldMkLst>
          <pc:docMk/>
          <pc:sldMk cId="0" sldId="378"/>
        </pc:sldMkLst>
        <pc:grpChg chg="mod">
          <ac:chgData name="紹軒" userId="fd00c7a7-b1ae-4d95-9516-c404b94a9c73" providerId="ADAL" clId="{C8183D77-87A7-4485-87FC-5C86AF432FD3}" dt="2020-07-14T18:28:56.778" v="1094" actId="1076"/>
          <ac:grpSpMkLst>
            <pc:docMk/>
            <pc:sldMk cId="0" sldId="378"/>
            <ac:grpSpMk id="9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29:19.129" v="1096" actId="1076"/>
        <pc:sldMkLst>
          <pc:docMk/>
          <pc:sldMk cId="0" sldId="380"/>
        </pc:sldMkLst>
        <pc:picChg chg="mod">
          <ac:chgData name="紹軒" userId="fd00c7a7-b1ae-4d95-9516-c404b94a9c73" providerId="ADAL" clId="{C8183D77-87A7-4485-87FC-5C86AF432FD3}" dt="2020-07-14T18:29:19.129" v="1096" actId="1076"/>
          <ac:picMkLst>
            <pc:docMk/>
            <pc:sldMk cId="0" sldId="380"/>
            <ac:picMk id="45058" creationId="{00000000-0000-0000-0000-000000000000}"/>
          </ac:picMkLst>
        </pc:picChg>
      </pc:sldChg>
      <pc:sldChg chg="addSp delSp modSp mod">
        <pc:chgData name="紹軒" userId="fd00c7a7-b1ae-4d95-9516-c404b94a9c73" providerId="ADAL" clId="{C8183D77-87A7-4485-87FC-5C86AF432FD3}" dt="2020-07-14T18:31:49.396" v="1127" actId="1076"/>
        <pc:sldMkLst>
          <pc:docMk/>
          <pc:sldMk cId="0" sldId="382"/>
        </pc:sldMkLst>
        <pc:spChg chg="mod">
          <ac:chgData name="紹軒" userId="fd00c7a7-b1ae-4d95-9516-c404b94a9c73" providerId="ADAL" clId="{C8183D77-87A7-4485-87FC-5C86AF432FD3}" dt="2020-07-14T18:31:34.759" v="1121" actId="1076"/>
          <ac:spMkLst>
            <pc:docMk/>
            <pc:sldMk cId="0" sldId="382"/>
            <ac:spMk id="3" creationId="{00000000-0000-0000-0000-000000000000}"/>
          </ac:spMkLst>
        </pc:spChg>
        <pc:spChg chg="add del mod">
          <ac:chgData name="紹軒" userId="fd00c7a7-b1ae-4d95-9516-c404b94a9c73" providerId="ADAL" clId="{C8183D77-87A7-4485-87FC-5C86AF432FD3}" dt="2020-07-14T18:30:59.957" v="1109" actId="478"/>
          <ac:spMkLst>
            <pc:docMk/>
            <pc:sldMk cId="0" sldId="382"/>
            <ac:spMk id="6" creationId="{2641974A-CE9B-4385-82D7-44959A442AE3}"/>
          </ac:spMkLst>
        </pc:spChg>
        <pc:spChg chg="add mod">
          <ac:chgData name="紹軒" userId="fd00c7a7-b1ae-4d95-9516-c404b94a9c73" providerId="ADAL" clId="{C8183D77-87A7-4485-87FC-5C86AF432FD3}" dt="2020-07-14T18:31:36.688" v="1122" actId="1076"/>
          <ac:spMkLst>
            <pc:docMk/>
            <pc:sldMk cId="0" sldId="382"/>
            <ac:spMk id="8" creationId="{E94BDEA1-112A-46D0-B5B0-4A788CEA755C}"/>
          </ac:spMkLst>
        </pc:spChg>
        <pc:picChg chg="mod">
          <ac:chgData name="紹軒" userId="fd00c7a7-b1ae-4d95-9516-c404b94a9c73" providerId="ADAL" clId="{C8183D77-87A7-4485-87FC-5C86AF432FD3}" dt="2020-07-14T18:31:49.396" v="1127" actId="1076"/>
          <ac:picMkLst>
            <pc:docMk/>
            <pc:sldMk cId="0" sldId="382"/>
            <ac:picMk id="5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31:45.490" v="1125" actId="1076"/>
          <ac:picMkLst>
            <pc:docMk/>
            <pc:sldMk cId="0" sldId="382"/>
            <ac:picMk id="47106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33:20.527" v="1133" actId="20577"/>
        <pc:sldMkLst>
          <pc:docMk/>
          <pc:sldMk cId="0" sldId="383"/>
        </pc:sldMkLst>
        <pc:spChg chg="mod">
          <ac:chgData name="紹軒" userId="fd00c7a7-b1ae-4d95-9516-c404b94a9c73" providerId="ADAL" clId="{C8183D77-87A7-4485-87FC-5C86AF432FD3}" dt="2020-07-14T18:33:20.527" v="1133" actId="20577"/>
          <ac:spMkLst>
            <pc:docMk/>
            <pc:sldMk cId="0" sldId="383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33:49.073" v="1136" actId="1076"/>
        <pc:sldMkLst>
          <pc:docMk/>
          <pc:sldMk cId="0" sldId="384"/>
        </pc:sldMkLst>
        <pc:grpChg chg="mod">
          <ac:chgData name="紹軒" userId="fd00c7a7-b1ae-4d95-9516-c404b94a9c73" providerId="ADAL" clId="{C8183D77-87A7-4485-87FC-5C86AF432FD3}" dt="2020-07-14T18:33:49.073" v="1136" actId="1076"/>
          <ac:grpSpMkLst>
            <pc:docMk/>
            <pc:sldMk cId="0" sldId="384"/>
            <ac:grpSpMk id="8" creationId="{00000000-0000-0000-0000-000000000000}"/>
          </ac:grpSpMkLst>
        </pc:grpChg>
      </pc:sldChg>
      <pc:sldChg chg="del">
        <pc:chgData name="紹軒" userId="fd00c7a7-b1ae-4d95-9516-c404b94a9c73" providerId="ADAL" clId="{C8183D77-87A7-4485-87FC-5C86AF432FD3}" dt="2020-07-14T18:36:06.255" v="1143" actId="47"/>
        <pc:sldMkLst>
          <pc:docMk/>
          <pc:sldMk cId="0" sldId="385"/>
        </pc:sldMkLst>
      </pc:sldChg>
      <pc:sldChg chg="modSp mod">
        <pc:chgData name="紹軒" userId="fd00c7a7-b1ae-4d95-9516-c404b94a9c73" providerId="ADAL" clId="{C8183D77-87A7-4485-87FC-5C86AF432FD3}" dt="2020-07-14T18:36:58.869" v="1156" actId="14100"/>
        <pc:sldMkLst>
          <pc:docMk/>
          <pc:sldMk cId="0" sldId="387"/>
        </pc:sldMkLst>
        <pc:grpChg chg="mod">
          <ac:chgData name="紹軒" userId="fd00c7a7-b1ae-4d95-9516-c404b94a9c73" providerId="ADAL" clId="{C8183D77-87A7-4485-87FC-5C86AF432FD3}" dt="2020-07-14T18:36:58.869" v="1156" actId="14100"/>
          <ac:grpSpMkLst>
            <pc:docMk/>
            <pc:sldMk cId="0" sldId="387"/>
            <ac:grpSpMk id="4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38:20.893" v="1171"/>
        <pc:sldMkLst>
          <pc:docMk/>
          <pc:sldMk cId="0" sldId="389"/>
        </pc:sldMkLst>
        <pc:spChg chg="mod">
          <ac:chgData name="紹軒" userId="fd00c7a7-b1ae-4d95-9516-c404b94a9c73" providerId="ADAL" clId="{C8183D77-87A7-4485-87FC-5C86AF432FD3}" dt="2020-07-14T18:38:20.893" v="1171"/>
          <ac:spMkLst>
            <pc:docMk/>
            <pc:sldMk cId="0" sldId="389"/>
            <ac:spMk id="2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37:16.788" v="1158" actId="1076"/>
          <ac:picMkLst>
            <pc:docMk/>
            <pc:sldMk cId="0" sldId="389"/>
            <ac:picMk id="5120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38:30.061" v="1173" actId="1076"/>
        <pc:sldMkLst>
          <pc:docMk/>
          <pc:sldMk cId="0" sldId="390"/>
        </pc:sldMkLst>
        <pc:spChg chg="mod">
          <ac:chgData name="紹軒" userId="fd00c7a7-b1ae-4d95-9516-c404b94a9c73" providerId="ADAL" clId="{C8183D77-87A7-4485-87FC-5C86AF432FD3}" dt="2020-07-14T18:37:48.160" v="1159"/>
          <ac:spMkLst>
            <pc:docMk/>
            <pc:sldMk cId="0" sldId="390"/>
            <ac:spMk id="2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8:37:53.836" v="1160" actId="20577"/>
          <ac:spMkLst>
            <pc:docMk/>
            <pc:sldMk cId="0" sldId="390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8:38:30.061" v="1173" actId="1076"/>
          <ac:picMkLst>
            <pc:docMk/>
            <pc:sldMk cId="0" sldId="390"/>
            <ac:picMk id="52226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39:03.844" v="1199"/>
        <pc:sldMkLst>
          <pc:docMk/>
          <pc:sldMk cId="0" sldId="391"/>
        </pc:sldMkLst>
        <pc:spChg chg="mod">
          <ac:chgData name="紹軒" userId="fd00c7a7-b1ae-4d95-9516-c404b94a9c73" providerId="ADAL" clId="{C8183D77-87A7-4485-87FC-5C86AF432FD3}" dt="2020-07-14T18:39:03.844" v="1199"/>
          <ac:spMkLst>
            <pc:docMk/>
            <pc:sldMk cId="0" sldId="391"/>
            <ac:spMk id="2" creationId="{00000000-0000-0000-0000-000000000000}"/>
          </ac:spMkLst>
        </pc:spChg>
      </pc:sldChg>
      <pc:sldChg chg="addSp delSp modSp mod">
        <pc:chgData name="紹軒" userId="fd00c7a7-b1ae-4d95-9516-c404b94a9c73" providerId="ADAL" clId="{C8183D77-87A7-4485-87FC-5C86AF432FD3}" dt="2020-07-14T18:41:19.899" v="1222" actId="1076"/>
        <pc:sldMkLst>
          <pc:docMk/>
          <pc:sldMk cId="0" sldId="397"/>
        </pc:sldMkLst>
        <pc:spChg chg="del">
          <ac:chgData name="紹軒" userId="fd00c7a7-b1ae-4d95-9516-c404b94a9c73" providerId="ADAL" clId="{C8183D77-87A7-4485-87FC-5C86AF432FD3}" dt="2020-07-14T18:40:58.942" v="1214" actId="478"/>
          <ac:spMkLst>
            <pc:docMk/>
            <pc:sldMk cId="0" sldId="397"/>
            <ac:spMk id="3" creationId="{00000000-0000-0000-0000-000000000000}"/>
          </ac:spMkLst>
        </pc:spChg>
        <pc:spChg chg="add mod">
          <ac:chgData name="紹軒" userId="fd00c7a7-b1ae-4d95-9516-c404b94a9c73" providerId="ADAL" clId="{C8183D77-87A7-4485-87FC-5C86AF432FD3}" dt="2020-07-14T18:40:56.661" v="1213" actId="2711"/>
          <ac:spMkLst>
            <pc:docMk/>
            <pc:sldMk cId="0" sldId="397"/>
            <ac:spMk id="5" creationId="{796FBFE2-6FAA-4042-901A-E7FD89FDCE9E}"/>
          </ac:spMkLst>
        </pc:spChg>
        <pc:spChg chg="add mod">
          <ac:chgData name="紹軒" userId="fd00c7a7-b1ae-4d95-9516-c404b94a9c73" providerId="ADAL" clId="{C8183D77-87A7-4485-87FC-5C86AF432FD3}" dt="2020-07-14T18:41:05.043" v="1217" actId="207"/>
          <ac:spMkLst>
            <pc:docMk/>
            <pc:sldMk cId="0" sldId="397"/>
            <ac:spMk id="6" creationId="{5667A7AB-9703-4CA5-A06D-27E3A1042DA0}"/>
          </ac:spMkLst>
        </pc:spChg>
        <pc:spChg chg="add mod">
          <ac:chgData name="紹軒" userId="fd00c7a7-b1ae-4d95-9516-c404b94a9c73" providerId="ADAL" clId="{C8183D77-87A7-4485-87FC-5C86AF432FD3}" dt="2020-07-14T18:41:19.899" v="1222" actId="1076"/>
          <ac:spMkLst>
            <pc:docMk/>
            <pc:sldMk cId="0" sldId="397"/>
            <ac:spMk id="7" creationId="{AAC4FE63-C928-4420-9183-150A6A747D12}"/>
          </ac:spMkLst>
        </pc:spChg>
        <pc:picChg chg="mod">
          <ac:chgData name="紹軒" userId="fd00c7a7-b1ae-4d95-9516-c404b94a9c73" providerId="ADAL" clId="{C8183D77-87A7-4485-87FC-5C86AF432FD3}" dt="2020-07-14T18:40:34.086" v="1204" actId="1076"/>
          <ac:picMkLst>
            <pc:docMk/>
            <pc:sldMk cId="0" sldId="397"/>
            <ac:picMk id="57348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41:17.016" v="1221" actId="1076"/>
          <ac:picMkLst>
            <pc:docMk/>
            <pc:sldMk cId="0" sldId="397"/>
            <ac:picMk id="57349" creationId="{00000000-0000-0000-0000-000000000000}"/>
          </ac:picMkLst>
        </pc:picChg>
      </pc:sldChg>
      <pc:sldChg chg="addSp del">
        <pc:chgData name="紹軒" userId="fd00c7a7-b1ae-4d95-9516-c404b94a9c73" providerId="ADAL" clId="{C8183D77-87A7-4485-87FC-5C86AF432FD3}" dt="2020-07-14T18:42:37.098" v="1230" actId="47"/>
        <pc:sldMkLst>
          <pc:docMk/>
          <pc:sldMk cId="0" sldId="398"/>
        </pc:sldMkLst>
        <pc:picChg chg="add">
          <ac:chgData name="紹軒" userId="fd00c7a7-b1ae-4d95-9516-c404b94a9c73" providerId="ADAL" clId="{C8183D77-87A7-4485-87FC-5C86AF432FD3}" dt="2020-07-14T18:42:14.163" v="1223"/>
          <ac:picMkLst>
            <pc:docMk/>
            <pc:sldMk cId="0" sldId="398"/>
            <ac:picMk id="5" creationId="{3CAD0B62-5527-427E-B888-CE32CCCCD9E3}"/>
          </ac:picMkLst>
        </pc:picChg>
      </pc:sldChg>
      <pc:sldChg chg="modSp mod">
        <pc:chgData name="紹軒" userId="fd00c7a7-b1ae-4d95-9516-c404b94a9c73" providerId="ADAL" clId="{C8183D77-87A7-4485-87FC-5C86AF432FD3}" dt="2020-07-14T18:43:43.623" v="1272" actId="1076"/>
        <pc:sldMkLst>
          <pc:docMk/>
          <pc:sldMk cId="0" sldId="400"/>
        </pc:sldMkLst>
        <pc:picChg chg="mod">
          <ac:chgData name="紹軒" userId="fd00c7a7-b1ae-4d95-9516-c404b94a9c73" providerId="ADAL" clId="{C8183D77-87A7-4485-87FC-5C86AF432FD3}" dt="2020-07-14T18:43:43.623" v="1272" actId="1076"/>
          <ac:picMkLst>
            <pc:docMk/>
            <pc:sldMk cId="0" sldId="400"/>
            <ac:picMk id="5837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43:58.129" v="1274" actId="1076"/>
        <pc:sldMkLst>
          <pc:docMk/>
          <pc:sldMk cId="0" sldId="401"/>
        </pc:sldMkLst>
        <pc:picChg chg="mod">
          <ac:chgData name="紹軒" userId="fd00c7a7-b1ae-4d95-9516-c404b94a9c73" providerId="ADAL" clId="{C8183D77-87A7-4485-87FC-5C86AF432FD3}" dt="2020-07-14T18:43:53.257" v="1273" actId="1076"/>
          <ac:picMkLst>
            <pc:docMk/>
            <pc:sldMk cId="0" sldId="401"/>
            <ac:picMk id="59394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43:58.129" v="1274" actId="1076"/>
          <ac:picMkLst>
            <pc:docMk/>
            <pc:sldMk cId="0" sldId="401"/>
            <ac:picMk id="5939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44:22.834" v="1278" actId="1076"/>
        <pc:sldMkLst>
          <pc:docMk/>
          <pc:sldMk cId="0" sldId="402"/>
        </pc:sldMkLst>
        <pc:grpChg chg="mod">
          <ac:chgData name="紹軒" userId="fd00c7a7-b1ae-4d95-9516-c404b94a9c73" providerId="ADAL" clId="{C8183D77-87A7-4485-87FC-5C86AF432FD3}" dt="2020-07-14T18:44:22.834" v="1278" actId="1076"/>
          <ac:grpSpMkLst>
            <pc:docMk/>
            <pc:sldMk cId="0" sldId="402"/>
            <ac:grpSpMk id="8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44:47.052" v="1281" actId="20577"/>
        <pc:sldMkLst>
          <pc:docMk/>
          <pc:sldMk cId="0" sldId="403"/>
        </pc:sldMkLst>
        <pc:spChg chg="mod">
          <ac:chgData name="紹軒" userId="fd00c7a7-b1ae-4d95-9516-c404b94a9c73" providerId="ADAL" clId="{C8183D77-87A7-4485-87FC-5C86AF432FD3}" dt="2020-07-14T18:44:47.052" v="1281" actId="20577"/>
          <ac:spMkLst>
            <pc:docMk/>
            <pc:sldMk cId="0" sldId="403"/>
            <ac:spMk id="3" creationId="{00000000-0000-0000-0000-000000000000}"/>
          </ac:spMkLst>
        </pc:spChg>
      </pc:sldChg>
      <pc:sldChg chg="addSp delSp modSp mod">
        <pc:chgData name="紹軒" userId="fd00c7a7-b1ae-4d95-9516-c404b94a9c73" providerId="ADAL" clId="{C8183D77-87A7-4485-87FC-5C86AF432FD3}" dt="2020-07-14T18:46:20.816" v="1287" actId="1076"/>
        <pc:sldMkLst>
          <pc:docMk/>
          <pc:sldMk cId="0" sldId="404"/>
        </pc:sldMkLst>
        <pc:spChg chg="mod">
          <ac:chgData name="紹軒" userId="fd00c7a7-b1ae-4d95-9516-c404b94a9c73" providerId="ADAL" clId="{C8183D77-87A7-4485-87FC-5C86AF432FD3}" dt="2020-07-14T18:46:09.649" v="1283"/>
          <ac:spMkLst>
            <pc:docMk/>
            <pc:sldMk cId="0" sldId="404"/>
            <ac:spMk id="2" creationId="{00000000-0000-0000-0000-000000000000}"/>
          </ac:spMkLst>
        </pc:spChg>
        <pc:spChg chg="del">
          <ac:chgData name="紹軒" userId="fd00c7a7-b1ae-4d95-9516-c404b94a9c73" providerId="ADAL" clId="{C8183D77-87A7-4485-87FC-5C86AF432FD3}" dt="2020-07-14T18:46:12.420" v="1284" actId="478"/>
          <ac:spMkLst>
            <pc:docMk/>
            <pc:sldMk cId="0" sldId="404"/>
            <ac:spMk id="3" creationId="{00000000-0000-0000-0000-000000000000}"/>
          </ac:spMkLst>
        </pc:spChg>
        <pc:spChg chg="add del mod">
          <ac:chgData name="紹軒" userId="fd00c7a7-b1ae-4d95-9516-c404b94a9c73" providerId="ADAL" clId="{C8183D77-87A7-4485-87FC-5C86AF432FD3}" dt="2020-07-14T18:46:16.062" v="1285" actId="478"/>
          <ac:spMkLst>
            <pc:docMk/>
            <pc:sldMk cId="0" sldId="404"/>
            <ac:spMk id="6" creationId="{0A364A87-3FF9-442E-8022-F0774D9933A7}"/>
          </ac:spMkLst>
        </pc:spChg>
        <pc:picChg chg="mod">
          <ac:chgData name="紹軒" userId="fd00c7a7-b1ae-4d95-9516-c404b94a9c73" providerId="ADAL" clId="{C8183D77-87A7-4485-87FC-5C86AF432FD3}" dt="2020-07-14T18:46:20.816" v="1287" actId="1076"/>
          <ac:picMkLst>
            <pc:docMk/>
            <pc:sldMk cId="0" sldId="404"/>
            <ac:picMk id="6144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46:27.468" v="1288" actId="20577"/>
        <pc:sldMkLst>
          <pc:docMk/>
          <pc:sldMk cId="0" sldId="405"/>
        </pc:sldMkLst>
        <pc:spChg chg="mod">
          <ac:chgData name="紹軒" userId="fd00c7a7-b1ae-4d95-9516-c404b94a9c73" providerId="ADAL" clId="{C8183D77-87A7-4485-87FC-5C86AF432FD3}" dt="2020-07-14T18:46:27.468" v="1288" actId="20577"/>
          <ac:spMkLst>
            <pc:docMk/>
            <pc:sldMk cId="0" sldId="405"/>
            <ac:spMk id="2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8:49:00.493" v="1294" actId="1076"/>
        <pc:sldMkLst>
          <pc:docMk/>
          <pc:sldMk cId="0" sldId="411"/>
        </pc:sldMkLst>
        <pc:picChg chg="mod">
          <ac:chgData name="紹軒" userId="fd00c7a7-b1ae-4d95-9516-c404b94a9c73" providerId="ADAL" clId="{C8183D77-87A7-4485-87FC-5C86AF432FD3}" dt="2020-07-14T18:49:00.493" v="1294" actId="1076"/>
          <ac:picMkLst>
            <pc:docMk/>
            <pc:sldMk cId="0" sldId="411"/>
            <ac:picMk id="6451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48:44.651" v="1293" actId="1076"/>
        <pc:sldMkLst>
          <pc:docMk/>
          <pc:sldMk cId="0" sldId="413"/>
        </pc:sldMkLst>
        <pc:picChg chg="mod">
          <ac:chgData name="紹軒" userId="fd00c7a7-b1ae-4d95-9516-c404b94a9c73" providerId="ADAL" clId="{C8183D77-87A7-4485-87FC-5C86AF432FD3}" dt="2020-07-14T18:48:44.651" v="1293" actId="1076"/>
          <ac:picMkLst>
            <pc:docMk/>
            <pc:sldMk cId="0" sldId="413"/>
            <ac:picMk id="6656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50:57.969" v="1296" actId="1076"/>
        <pc:sldMkLst>
          <pc:docMk/>
          <pc:sldMk cId="0" sldId="414"/>
        </pc:sldMkLst>
        <pc:grpChg chg="mod">
          <ac:chgData name="紹軒" userId="fd00c7a7-b1ae-4d95-9516-c404b94a9c73" providerId="ADAL" clId="{C8183D77-87A7-4485-87FC-5C86AF432FD3}" dt="2020-07-14T18:50:57.969" v="1296" actId="1076"/>
          <ac:grpSpMkLst>
            <pc:docMk/>
            <pc:sldMk cId="0" sldId="414"/>
            <ac:grpSpMk id="7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8:51:04.351" v="1298" actId="1076"/>
        <pc:sldMkLst>
          <pc:docMk/>
          <pc:sldMk cId="0" sldId="415"/>
        </pc:sldMkLst>
        <pc:picChg chg="mod">
          <ac:chgData name="紹軒" userId="fd00c7a7-b1ae-4d95-9516-c404b94a9c73" providerId="ADAL" clId="{C8183D77-87A7-4485-87FC-5C86AF432FD3}" dt="2020-07-14T18:51:04.351" v="1298" actId="1076"/>
          <ac:picMkLst>
            <pc:docMk/>
            <pc:sldMk cId="0" sldId="415"/>
            <ac:picMk id="6861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51:19.168" v="1300" actId="1076"/>
        <pc:sldMkLst>
          <pc:docMk/>
          <pc:sldMk cId="0" sldId="418"/>
        </pc:sldMkLst>
        <pc:picChg chg="mod">
          <ac:chgData name="紹軒" userId="fd00c7a7-b1ae-4d95-9516-c404b94a9c73" providerId="ADAL" clId="{C8183D77-87A7-4485-87FC-5C86AF432FD3}" dt="2020-07-14T18:51:19.168" v="1300" actId="1076"/>
          <ac:picMkLst>
            <pc:docMk/>
            <pc:sldMk cId="0" sldId="418"/>
            <ac:picMk id="7168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51:24.741" v="1302" actId="1076"/>
        <pc:sldMkLst>
          <pc:docMk/>
          <pc:sldMk cId="0" sldId="419"/>
        </pc:sldMkLst>
        <pc:picChg chg="mod">
          <ac:chgData name="紹軒" userId="fd00c7a7-b1ae-4d95-9516-c404b94a9c73" providerId="ADAL" clId="{C8183D77-87A7-4485-87FC-5C86AF432FD3}" dt="2020-07-14T18:51:24.741" v="1302" actId="1076"/>
          <ac:picMkLst>
            <pc:docMk/>
            <pc:sldMk cId="0" sldId="419"/>
            <ac:picMk id="72706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8:52:05.216" v="1313"/>
        <pc:sldMkLst>
          <pc:docMk/>
          <pc:sldMk cId="0" sldId="421"/>
        </pc:sldMkLst>
        <pc:grpChg chg="del mod">
          <ac:chgData name="紹軒" userId="fd00c7a7-b1ae-4d95-9516-c404b94a9c73" providerId="ADAL" clId="{C8183D77-87A7-4485-87FC-5C86AF432FD3}" dt="2020-07-14T18:51:40.846" v="1304" actId="165"/>
          <ac:grpSpMkLst>
            <pc:docMk/>
            <pc:sldMk cId="0" sldId="421"/>
            <ac:grpSpMk id="12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8:51:58.531" v="1309" actId="1076"/>
          <ac:picMkLst>
            <pc:docMk/>
            <pc:sldMk cId="0" sldId="421"/>
            <ac:picMk id="74754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8:52:03.280" v="1312" actId="1076"/>
          <ac:picMkLst>
            <pc:docMk/>
            <pc:sldMk cId="0" sldId="421"/>
            <ac:picMk id="7475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52:31.401" v="1321" actId="1076"/>
        <pc:sldMkLst>
          <pc:docMk/>
          <pc:sldMk cId="0" sldId="422"/>
        </pc:sldMkLst>
        <pc:picChg chg="mod">
          <ac:chgData name="紹軒" userId="fd00c7a7-b1ae-4d95-9516-c404b94a9c73" providerId="ADAL" clId="{C8183D77-87A7-4485-87FC-5C86AF432FD3}" dt="2020-07-14T18:52:24.287" v="1318" actId="1076"/>
          <ac:picMkLst>
            <pc:docMk/>
            <pc:sldMk cId="0" sldId="422"/>
            <ac:picMk id="75778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8:52:31.401" v="1321" actId="1076"/>
          <ac:picMkLst>
            <pc:docMk/>
            <pc:sldMk cId="0" sldId="422"/>
            <ac:picMk id="75779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8:27:22.169" v="1087" actId="27636"/>
        <pc:sldMkLst>
          <pc:docMk/>
          <pc:sldMk cId="0" sldId="424"/>
        </pc:sldMkLst>
        <pc:spChg chg="mod">
          <ac:chgData name="紹軒" userId="fd00c7a7-b1ae-4d95-9516-c404b94a9c73" providerId="ADAL" clId="{C8183D77-87A7-4485-87FC-5C86AF432FD3}" dt="2020-07-14T18:27:22.169" v="1087" actId="27636"/>
          <ac:spMkLst>
            <pc:docMk/>
            <pc:sldMk cId="0" sldId="424"/>
            <ac:spMk id="6" creationId="{00000000-0000-0000-0000-000000000000}"/>
          </ac:spMkLst>
        </pc:spChg>
      </pc:sldChg>
      <pc:sldChg chg="addSp new del">
        <pc:chgData name="紹軒" userId="fd00c7a7-b1ae-4d95-9516-c404b94a9c73" providerId="ADAL" clId="{C8183D77-87A7-4485-87FC-5C86AF432FD3}" dt="2020-07-14T18:36:11.213" v="1144" actId="47"/>
        <pc:sldMkLst>
          <pc:docMk/>
          <pc:sldMk cId="1011322779" sldId="433"/>
        </pc:sldMkLst>
        <pc:picChg chg="add">
          <ac:chgData name="紹軒" userId="fd00c7a7-b1ae-4d95-9516-c404b94a9c73" providerId="ADAL" clId="{C8183D77-87A7-4485-87FC-5C86AF432FD3}" dt="2020-07-14T18:35:16.341" v="1138"/>
          <ac:picMkLst>
            <pc:docMk/>
            <pc:sldMk cId="1011322779" sldId="433"/>
            <ac:picMk id="5" creationId="{A54B91DA-574E-4B25-A3CF-2458AAB115A5}"/>
          </ac:picMkLst>
        </pc:picChg>
      </pc:sldChg>
      <pc:sldChg chg="addSp delSp modSp add mod">
        <pc:chgData name="紹軒" userId="fd00c7a7-b1ae-4d95-9516-c404b94a9c73" providerId="ADAL" clId="{C8183D77-87A7-4485-87FC-5C86AF432FD3}" dt="2020-07-14T18:36:40.961" v="1155" actId="1076"/>
        <pc:sldMkLst>
          <pc:docMk/>
          <pc:sldMk cId="1236570238" sldId="434"/>
        </pc:sldMkLst>
        <pc:spChg chg="mod">
          <ac:chgData name="紹軒" userId="fd00c7a7-b1ae-4d95-9516-c404b94a9c73" providerId="ADAL" clId="{C8183D77-87A7-4485-87FC-5C86AF432FD3}" dt="2020-07-14T18:36:33.665" v="1153" actId="1076"/>
          <ac:spMkLst>
            <pc:docMk/>
            <pc:sldMk cId="1236570238" sldId="434"/>
            <ac:spMk id="8" creationId="{37563F0D-E610-484D-BE30-061FB8B1F692}"/>
          </ac:spMkLst>
        </pc:spChg>
        <pc:spChg chg="mod">
          <ac:chgData name="紹軒" userId="fd00c7a7-b1ae-4d95-9516-c404b94a9c73" providerId="ADAL" clId="{C8183D77-87A7-4485-87FC-5C86AF432FD3}" dt="2020-07-14T18:36:36.234" v="1154" actId="1076"/>
          <ac:spMkLst>
            <pc:docMk/>
            <pc:sldMk cId="1236570238" sldId="434"/>
            <ac:spMk id="12" creationId="{53E325AF-2342-4F5B-BABD-E584DE887EDF}"/>
          </ac:spMkLst>
        </pc:spChg>
        <pc:picChg chg="add mod">
          <ac:chgData name="紹軒" userId="fd00c7a7-b1ae-4d95-9516-c404b94a9c73" providerId="ADAL" clId="{C8183D77-87A7-4485-87FC-5C86AF432FD3}" dt="2020-07-14T18:36:40.961" v="1155" actId="1076"/>
          <ac:picMkLst>
            <pc:docMk/>
            <pc:sldMk cId="1236570238" sldId="434"/>
            <ac:picMk id="5" creationId="{C1BA42F2-ABAD-4213-B470-4FD98CC4D00C}"/>
          </ac:picMkLst>
        </pc:picChg>
        <pc:picChg chg="del">
          <ac:chgData name="紹軒" userId="fd00c7a7-b1ae-4d95-9516-c404b94a9c73" providerId="ADAL" clId="{C8183D77-87A7-4485-87FC-5C86AF432FD3}" dt="2020-07-14T18:35:32.957" v="1140" actId="478"/>
          <ac:picMkLst>
            <pc:docMk/>
            <pc:sldMk cId="1236570238" sldId="434"/>
            <ac:picMk id="13" creationId="{5F05132A-7449-44BF-9292-68154F3232B3}"/>
          </ac:picMkLst>
        </pc:picChg>
      </pc:sldChg>
      <pc:sldChg chg="addSp delSp modSp add mod">
        <pc:chgData name="紹軒" userId="fd00c7a7-b1ae-4d95-9516-c404b94a9c73" providerId="ADAL" clId="{C8183D77-87A7-4485-87FC-5C86AF432FD3}" dt="2020-07-14T18:43:26.962" v="1271" actId="2711"/>
        <pc:sldMkLst>
          <pc:docMk/>
          <pc:sldMk cId="2974180648" sldId="435"/>
        </pc:sldMkLst>
        <pc:spChg chg="add mod">
          <ac:chgData name="紹軒" userId="fd00c7a7-b1ae-4d95-9516-c404b94a9c73" providerId="ADAL" clId="{C8183D77-87A7-4485-87FC-5C86AF432FD3}" dt="2020-07-14T18:43:08.135" v="1250"/>
          <ac:spMkLst>
            <pc:docMk/>
            <pc:sldMk cId="2974180648" sldId="435"/>
            <ac:spMk id="7" creationId="{BD8FDD2A-23EA-4665-913D-3A4BCFEA3CE5}"/>
          </ac:spMkLst>
        </pc:spChg>
        <pc:spChg chg="mod">
          <ac:chgData name="紹軒" userId="fd00c7a7-b1ae-4d95-9516-c404b94a9c73" providerId="ADAL" clId="{C8183D77-87A7-4485-87FC-5C86AF432FD3}" dt="2020-07-14T18:42:31.521" v="1228" actId="1076"/>
          <ac:spMkLst>
            <pc:docMk/>
            <pc:sldMk cId="2974180648" sldId="435"/>
            <ac:spMk id="8" creationId="{37563F0D-E610-484D-BE30-061FB8B1F692}"/>
          </ac:spMkLst>
        </pc:spChg>
        <pc:spChg chg="add mod">
          <ac:chgData name="紹軒" userId="fd00c7a7-b1ae-4d95-9516-c404b94a9c73" providerId="ADAL" clId="{C8183D77-87A7-4485-87FC-5C86AF432FD3}" dt="2020-07-14T18:43:26.962" v="1271" actId="2711"/>
          <ac:spMkLst>
            <pc:docMk/>
            <pc:sldMk cId="2974180648" sldId="435"/>
            <ac:spMk id="9" creationId="{7BCB7A19-9C6B-4605-B759-3FA6B5217A67}"/>
          </ac:spMkLst>
        </pc:spChg>
        <pc:spChg chg="mod">
          <ac:chgData name="紹軒" userId="fd00c7a7-b1ae-4d95-9516-c404b94a9c73" providerId="ADAL" clId="{C8183D77-87A7-4485-87FC-5C86AF432FD3}" dt="2020-07-14T18:42:34.923" v="1229" actId="1076"/>
          <ac:spMkLst>
            <pc:docMk/>
            <pc:sldMk cId="2974180648" sldId="435"/>
            <ac:spMk id="12" creationId="{53E325AF-2342-4F5B-BABD-E584DE887EDF}"/>
          </ac:spMkLst>
        </pc:spChg>
        <pc:picChg chg="del">
          <ac:chgData name="紹軒" userId="fd00c7a7-b1ae-4d95-9516-c404b94a9c73" providerId="ADAL" clId="{C8183D77-87A7-4485-87FC-5C86AF432FD3}" dt="2020-07-14T18:42:26.504" v="1225" actId="478"/>
          <ac:picMkLst>
            <pc:docMk/>
            <pc:sldMk cId="2974180648" sldId="435"/>
            <ac:picMk id="5" creationId="{C1BA42F2-ABAD-4213-B470-4FD98CC4D00C}"/>
          </ac:picMkLst>
        </pc:picChg>
        <pc:picChg chg="add mod">
          <ac:chgData name="紹軒" userId="fd00c7a7-b1ae-4d95-9516-c404b94a9c73" providerId="ADAL" clId="{C8183D77-87A7-4485-87FC-5C86AF432FD3}" dt="2020-07-14T18:42:28.958" v="1227" actId="1076"/>
          <ac:picMkLst>
            <pc:docMk/>
            <pc:sldMk cId="2974180648" sldId="435"/>
            <ac:picMk id="6" creationId="{A8B53897-B201-4EDF-BDAC-402447647EC6}"/>
          </ac:picMkLst>
        </pc:picChg>
      </pc:sldChg>
      <pc:sldChg chg="modSp add mod">
        <pc:chgData name="紹軒" userId="fd00c7a7-b1ae-4d95-9516-c404b94a9c73" providerId="ADAL" clId="{C8183D77-87A7-4485-87FC-5C86AF432FD3}" dt="2020-07-14T19:02:23.377" v="1327" actId="1076"/>
        <pc:sldMkLst>
          <pc:docMk/>
          <pc:sldMk cId="131755175" sldId="436"/>
        </pc:sldMkLst>
        <pc:picChg chg="mod">
          <ac:chgData name="紹軒" userId="fd00c7a7-b1ae-4d95-9516-c404b94a9c73" providerId="ADAL" clId="{C8183D77-87A7-4485-87FC-5C86AF432FD3}" dt="2020-07-14T19:02:23.377" v="1327" actId="1076"/>
          <ac:picMkLst>
            <pc:docMk/>
            <pc:sldMk cId="131755175" sldId="436"/>
            <ac:picMk id="38" creationId="{0BAFE1DF-5680-4C52-B1ED-E3DAB742160D}"/>
          </ac:picMkLst>
        </pc:picChg>
      </pc:sldChg>
      <pc:sldChg chg="modSp mod">
        <pc:chgData name="紹軒" userId="fd00c7a7-b1ae-4d95-9516-c404b94a9c73" providerId="ADAL" clId="{C8183D77-87A7-4485-87FC-5C86AF432FD3}" dt="2020-07-14T19:03:06.563" v="1330" actId="15"/>
        <pc:sldMkLst>
          <pc:docMk/>
          <pc:sldMk cId="0" sldId="438"/>
        </pc:sldMkLst>
        <pc:spChg chg="mod">
          <ac:chgData name="紹軒" userId="fd00c7a7-b1ae-4d95-9516-c404b94a9c73" providerId="ADAL" clId="{C8183D77-87A7-4485-87FC-5C86AF432FD3}" dt="2020-07-14T19:03:06.563" v="1330" actId="15"/>
          <ac:spMkLst>
            <pc:docMk/>
            <pc:sldMk cId="0" sldId="438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03:17.641" v="1332" actId="1076"/>
        <pc:sldMkLst>
          <pc:docMk/>
          <pc:sldMk cId="0" sldId="439"/>
        </pc:sldMkLst>
        <pc:picChg chg="mod">
          <ac:chgData name="紹軒" userId="fd00c7a7-b1ae-4d95-9516-c404b94a9c73" providerId="ADAL" clId="{C8183D77-87A7-4485-87FC-5C86AF432FD3}" dt="2020-07-14T19:03:17.641" v="1332" actId="1076"/>
          <ac:picMkLst>
            <pc:docMk/>
            <pc:sldMk cId="0" sldId="439"/>
            <ac:picMk id="1026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3:35.070" v="1337" actId="1076"/>
        <pc:sldMkLst>
          <pc:docMk/>
          <pc:sldMk cId="0" sldId="440"/>
        </pc:sldMkLst>
        <pc:spChg chg="mod">
          <ac:chgData name="紹軒" userId="fd00c7a7-b1ae-4d95-9516-c404b94a9c73" providerId="ADAL" clId="{C8183D77-87A7-4485-87FC-5C86AF432FD3}" dt="2020-07-14T19:03:29.869" v="1335" actId="20577"/>
          <ac:spMkLst>
            <pc:docMk/>
            <pc:sldMk cId="0" sldId="440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03:32.468" v="1336" actId="1076"/>
          <ac:picMkLst>
            <pc:docMk/>
            <pc:sldMk cId="0" sldId="440"/>
            <ac:picMk id="6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3:35.070" v="1337" actId="1076"/>
          <ac:picMkLst>
            <pc:docMk/>
            <pc:sldMk cId="0" sldId="440"/>
            <ac:picMk id="102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3:45.510" v="1340" actId="1076"/>
        <pc:sldMkLst>
          <pc:docMk/>
          <pc:sldMk cId="0" sldId="441"/>
        </pc:sldMkLst>
        <pc:spChg chg="mod">
          <ac:chgData name="紹軒" userId="fd00c7a7-b1ae-4d95-9516-c404b94a9c73" providerId="ADAL" clId="{C8183D77-87A7-4485-87FC-5C86AF432FD3}" dt="2020-07-14T19:03:42.133" v="1339" actId="20577"/>
          <ac:spMkLst>
            <pc:docMk/>
            <pc:sldMk cId="0" sldId="441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03:45.510" v="1340" actId="1076"/>
          <ac:picMkLst>
            <pc:docMk/>
            <pc:sldMk cId="0" sldId="441"/>
            <ac:picMk id="205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2:44.315" v="1328" actId="27636"/>
        <pc:sldMkLst>
          <pc:docMk/>
          <pc:sldMk cId="0" sldId="442"/>
        </pc:sldMkLst>
        <pc:spChg chg="mod">
          <ac:chgData name="紹軒" userId="fd00c7a7-b1ae-4d95-9516-c404b94a9c73" providerId="ADAL" clId="{C8183D77-87A7-4485-87FC-5C86AF432FD3}" dt="2020-07-14T19:02:44.315" v="1328" actId="27636"/>
          <ac:spMkLst>
            <pc:docMk/>
            <pc:sldMk cId="0" sldId="442"/>
            <ac:spMk id="2" creationId="{00000000-0000-0000-0000-000000000000}"/>
          </ac:spMkLst>
        </pc:spChg>
      </pc:sldChg>
      <pc:sldChg chg="delSp modSp mod modAnim">
        <pc:chgData name="紹軒" userId="fd00c7a7-b1ae-4d95-9516-c404b94a9c73" providerId="ADAL" clId="{C8183D77-87A7-4485-87FC-5C86AF432FD3}" dt="2020-07-14T19:05:00.350" v="1360"/>
        <pc:sldMkLst>
          <pc:docMk/>
          <pc:sldMk cId="0" sldId="443"/>
        </pc:sldMkLst>
        <pc:grpChg chg="mod topLvl">
          <ac:chgData name="紹軒" userId="fd00c7a7-b1ae-4d95-9516-c404b94a9c73" providerId="ADAL" clId="{C8183D77-87A7-4485-87FC-5C86AF432FD3}" dt="2020-07-14T19:04:30.199" v="1348" actId="1076"/>
          <ac:grpSpMkLst>
            <pc:docMk/>
            <pc:sldMk cId="0" sldId="443"/>
            <ac:grpSpMk id="11" creationId="{00000000-0000-0000-0000-000000000000}"/>
          </ac:grpSpMkLst>
        </pc:grpChg>
        <pc:grpChg chg="mod topLvl">
          <ac:chgData name="紹軒" userId="fd00c7a7-b1ae-4d95-9516-c404b94a9c73" providerId="ADAL" clId="{C8183D77-87A7-4485-87FC-5C86AF432FD3}" dt="2020-07-14T19:04:47.276" v="1356" actId="1076"/>
          <ac:grpSpMkLst>
            <pc:docMk/>
            <pc:sldMk cId="0" sldId="443"/>
            <ac:grpSpMk id="14" creationId="{00000000-0000-0000-0000-000000000000}"/>
          </ac:grpSpMkLst>
        </pc:grpChg>
        <pc:grpChg chg="mod">
          <ac:chgData name="紹軒" userId="fd00c7a7-b1ae-4d95-9516-c404b94a9c73" providerId="ADAL" clId="{C8183D77-87A7-4485-87FC-5C86AF432FD3}" dt="2020-07-14T19:04:12.067" v="1341" actId="165"/>
          <ac:grpSpMkLst>
            <pc:docMk/>
            <pc:sldMk cId="0" sldId="443"/>
            <ac:grpSpMk id="18" creationId="{00000000-0000-0000-0000-000000000000}"/>
          </ac:grpSpMkLst>
        </pc:grpChg>
        <pc:grpChg chg="mod ord topLvl">
          <ac:chgData name="紹軒" userId="fd00c7a7-b1ae-4d95-9516-c404b94a9c73" providerId="ADAL" clId="{C8183D77-87A7-4485-87FC-5C86AF432FD3}" dt="2020-07-14T19:04:59.040" v="1359" actId="1076"/>
          <ac:grpSpMkLst>
            <pc:docMk/>
            <pc:sldMk cId="0" sldId="443"/>
            <ac:grpSpMk id="21" creationId="{00000000-0000-0000-0000-000000000000}"/>
          </ac:grpSpMkLst>
        </pc:grpChg>
        <pc:grpChg chg="del">
          <ac:chgData name="紹軒" userId="fd00c7a7-b1ae-4d95-9516-c404b94a9c73" providerId="ADAL" clId="{C8183D77-87A7-4485-87FC-5C86AF432FD3}" dt="2020-07-14T19:04:12.067" v="1341" actId="165"/>
          <ac:grpSpMkLst>
            <pc:docMk/>
            <pc:sldMk cId="0" sldId="443"/>
            <ac:grpSpMk id="22" creationId="{00000000-0000-0000-0000-000000000000}"/>
          </ac:grpSpMkLst>
        </pc:grp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77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78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79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0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1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2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3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4:12.067" v="1341" actId="165"/>
          <ac:picMkLst>
            <pc:docMk/>
            <pc:sldMk cId="0" sldId="443"/>
            <ac:picMk id="3085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5:16.212" v="1364" actId="1076"/>
        <pc:sldMkLst>
          <pc:docMk/>
          <pc:sldMk cId="0" sldId="444"/>
        </pc:sldMkLst>
        <pc:grpChg chg="mod">
          <ac:chgData name="紹軒" userId="fd00c7a7-b1ae-4d95-9516-c404b94a9c73" providerId="ADAL" clId="{C8183D77-87A7-4485-87FC-5C86AF432FD3}" dt="2020-07-14T19:05:16.212" v="1364" actId="1076"/>
          <ac:grpSpMkLst>
            <pc:docMk/>
            <pc:sldMk cId="0" sldId="444"/>
            <ac:grpSpMk id="20" creationId="{00000000-0000-0000-0000-000000000000}"/>
          </ac:grpSpMkLst>
        </pc:grpChg>
      </pc:sldChg>
      <pc:sldChg chg="addSp delSp modSp mod">
        <pc:chgData name="紹軒" userId="fd00c7a7-b1ae-4d95-9516-c404b94a9c73" providerId="ADAL" clId="{C8183D77-87A7-4485-87FC-5C86AF432FD3}" dt="2020-07-14T19:06:28.183" v="1370" actId="14100"/>
        <pc:sldMkLst>
          <pc:docMk/>
          <pc:sldMk cId="0" sldId="445"/>
        </pc:sldMkLst>
        <pc:grpChg chg="del mod">
          <ac:chgData name="紹軒" userId="fd00c7a7-b1ae-4d95-9516-c404b94a9c73" providerId="ADAL" clId="{C8183D77-87A7-4485-87FC-5C86AF432FD3}" dt="2020-07-14T19:06:23.039" v="1367" actId="478"/>
          <ac:grpSpMkLst>
            <pc:docMk/>
            <pc:sldMk cId="0" sldId="445"/>
            <ac:grpSpMk id="18" creationId="{00000000-0000-0000-0000-000000000000}"/>
          </ac:grpSpMkLst>
        </pc:grpChg>
        <pc:picChg chg="add mod">
          <ac:chgData name="紹軒" userId="fd00c7a7-b1ae-4d95-9516-c404b94a9c73" providerId="ADAL" clId="{C8183D77-87A7-4485-87FC-5C86AF432FD3}" dt="2020-07-14T19:06:28.183" v="1370" actId="14100"/>
          <ac:picMkLst>
            <pc:docMk/>
            <pc:sldMk cId="0" sldId="445"/>
            <ac:picMk id="3" creationId="{5C6FE523-47A9-4558-AE23-A024CB029CDC}"/>
          </ac:picMkLst>
        </pc:picChg>
      </pc:sldChg>
      <pc:sldChg chg="modSp mod">
        <pc:chgData name="紹軒" userId="fd00c7a7-b1ae-4d95-9516-c404b94a9c73" providerId="ADAL" clId="{C8183D77-87A7-4485-87FC-5C86AF432FD3}" dt="2020-07-14T19:06:50.072" v="1372" actId="1076"/>
        <pc:sldMkLst>
          <pc:docMk/>
          <pc:sldMk cId="0" sldId="446"/>
        </pc:sldMkLst>
        <pc:grpChg chg="mod">
          <ac:chgData name="紹軒" userId="fd00c7a7-b1ae-4d95-9516-c404b94a9c73" providerId="ADAL" clId="{C8183D77-87A7-4485-87FC-5C86AF432FD3}" dt="2020-07-14T19:06:50.072" v="1372" actId="1076"/>
          <ac:grpSpMkLst>
            <pc:docMk/>
            <pc:sldMk cId="0" sldId="446"/>
            <ac:grpSpMk id="24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07:20.362" v="1374" actId="1076"/>
        <pc:sldMkLst>
          <pc:docMk/>
          <pc:sldMk cId="0" sldId="447"/>
        </pc:sldMkLst>
        <pc:grpChg chg="mod">
          <ac:chgData name="紹軒" userId="fd00c7a7-b1ae-4d95-9516-c404b94a9c73" providerId="ADAL" clId="{C8183D77-87A7-4485-87FC-5C86AF432FD3}" dt="2020-07-14T19:07:20.362" v="1374" actId="1076"/>
          <ac:grpSpMkLst>
            <pc:docMk/>
            <pc:sldMk cId="0" sldId="447"/>
            <ac:grpSpMk id="16" creationId="{00000000-0000-0000-0000-000000000000}"/>
          </ac:grpSpMkLst>
        </pc:grpChg>
      </pc:sldChg>
      <pc:sldChg chg="delSp modSp mod modAnim">
        <pc:chgData name="紹軒" userId="fd00c7a7-b1ae-4d95-9516-c404b94a9c73" providerId="ADAL" clId="{C8183D77-87A7-4485-87FC-5C86AF432FD3}" dt="2020-07-14T19:08:00.711" v="1386"/>
        <pc:sldMkLst>
          <pc:docMk/>
          <pc:sldMk cId="0" sldId="448"/>
        </pc:sldMkLst>
        <pc:grpChg chg="mod topLvl">
          <ac:chgData name="紹軒" userId="fd00c7a7-b1ae-4d95-9516-c404b94a9c73" providerId="ADAL" clId="{C8183D77-87A7-4485-87FC-5C86AF432FD3}" dt="2020-07-14T19:07:57.829" v="1385" actId="1076"/>
          <ac:grpSpMkLst>
            <pc:docMk/>
            <pc:sldMk cId="0" sldId="448"/>
            <ac:grpSpMk id="10" creationId="{00000000-0000-0000-0000-000000000000}"/>
          </ac:grpSpMkLst>
        </pc:grpChg>
        <pc:grpChg chg="mod topLvl">
          <ac:chgData name="紹軒" userId="fd00c7a7-b1ae-4d95-9516-c404b94a9c73" providerId="ADAL" clId="{C8183D77-87A7-4485-87FC-5C86AF432FD3}" dt="2020-07-14T19:07:50.830" v="1383" actId="1076"/>
          <ac:grpSpMkLst>
            <pc:docMk/>
            <pc:sldMk cId="0" sldId="448"/>
            <ac:grpSpMk id="11" creationId="{00000000-0000-0000-0000-000000000000}"/>
          </ac:grpSpMkLst>
        </pc:grpChg>
        <pc:grpChg chg="del mod">
          <ac:chgData name="紹軒" userId="fd00c7a7-b1ae-4d95-9516-c404b94a9c73" providerId="ADAL" clId="{C8183D77-87A7-4485-87FC-5C86AF432FD3}" dt="2020-07-14T19:07:37.927" v="1377" actId="165"/>
          <ac:grpSpMkLst>
            <pc:docMk/>
            <pc:sldMk cId="0" sldId="448"/>
            <ac:grpSpMk id="16" creationId="{00000000-0000-0000-0000-000000000000}"/>
          </ac:grpSpMkLst>
        </pc:grpChg>
        <pc:picChg chg="mod">
          <ac:chgData name="紹軒" userId="fd00c7a7-b1ae-4d95-9516-c404b94a9c73" providerId="ADAL" clId="{C8183D77-87A7-4485-87FC-5C86AF432FD3}" dt="2020-07-14T19:07:37.927" v="1377" actId="165"/>
          <ac:picMkLst>
            <pc:docMk/>
            <pc:sldMk cId="0" sldId="448"/>
            <ac:picMk id="8194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7:37.927" v="1377" actId="165"/>
          <ac:picMkLst>
            <pc:docMk/>
            <pc:sldMk cId="0" sldId="448"/>
            <ac:picMk id="8195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7:37.927" v="1377" actId="165"/>
          <ac:picMkLst>
            <pc:docMk/>
            <pc:sldMk cId="0" sldId="448"/>
            <ac:picMk id="8196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07:37.927" v="1377" actId="165"/>
          <ac:picMkLst>
            <pc:docMk/>
            <pc:sldMk cId="0" sldId="448"/>
            <ac:picMk id="819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8:09.923" v="1388" actId="1076"/>
        <pc:sldMkLst>
          <pc:docMk/>
          <pc:sldMk cId="0" sldId="449"/>
        </pc:sldMkLst>
        <pc:grpChg chg="mod">
          <ac:chgData name="紹軒" userId="fd00c7a7-b1ae-4d95-9516-c404b94a9c73" providerId="ADAL" clId="{C8183D77-87A7-4485-87FC-5C86AF432FD3}" dt="2020-07-14T19:08:09.923" v="1388" actId="1076"/>
          <ac:grpSpMkLst>
            <pc:docMk/>
            <pc:sldMk cId="0" sldId="449"/>
            <ac:grpSpMk id="6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08:16.466" v="1390" actId="1076"/>
        <pc:sldMkLst>
          <pc:docMk/>
          <pc:sldMk cId="0" sldId="450"/>
        </pc:sldMkLst>
        <pc:picChg chg="mod">
          <ac:chgData name="紹軒" userId="fd00c7a7-b1ae-4d95-9516-c404b94a9c73" providerId="ADAL" clId="{C8183D77-87A7-4485-87FC-5C86AF432FD3}" dt="2020-07-14T19:08:16.466" v="1390" actId="1076"/>
          <ac:picMkLst>
            <pc:docMk/>
            <pc:sldMk cId="0" sldId="450"/>
            <ac:picMk id="1024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8:43.719" v="1392" actId="1076"/>
        <pc:sldMkLst>
          <pc:docMk/>
          <pc:sldMk cId="0" sldId="451"/>
        </pc:sldMkLst>
        <pc:grpChg chg="mod">
          <ac:chgData name="紹軒" userId="fd00c7a7-b1ae-4d95-9516-c404b94a9c73" providerId="ADAL" clId="{C8183D77-87A7-4485-87FC-5C86AF432FD3}" dt="2020-07-14T19:08:43.719" v="1392" actId="1076"/>
          <ac:grpSpMkLst>
            <pc:docMk/>
            <pc:sldMk cId="0" sldId="451"/>
            <ac:grpSpMk id="8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08:53.286" v="1394" actId="1076"/>
        <pc:sldMkLst>
          <pc:docMk/>
          <pc:sldMk cId="0" sldId="452"/>
        </pc:sldMkLst>
        <pc:picChg chg="mod">
          <ac:chgData name="紹軒" userId="fd00c7a7-b1ae-4d95-9516-c404b94a9c73" providerId="ADAL" clId="{C8183D77-87A7-4485-87FC-5C86AF432FD3}" dt="2020-07-14T19:08:53.286" v="1394" actId="1076"/>
          <ac:picMkLst>
            <pc:docMk/>
            <pc:sldMk cId="0" sldId="452"/>
            <ac:picMk id="1229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09:23.688" v="1396" actId="1076"/>
        <pc:sldMkLst>
          <pc:docMk/>
          <pc:sldMk cId="0" sldId="453"/>
        </pc:sldMkLst>
        <pc:grpChg chg="mod">
          <ac:chgData name="紹軒" userId="fd00c7a7-b1ae-4d95-9516-c404b94a9c73" providerId="ADAL" clId="{C8183D77-87A7-4485-87FC-5C86AF432FD3}" dt="2020-07-14T19:09:23.688" v="1396" actId="1076"/>
          <ac:grpSpMkLst>
            <pc:docMk/>
            <pc:sldMk cId="0" sldId="453"/>
            <ac:grpSpMk id="10" creationId="{00000000-0000-0000-0000-000000000000}"/>
          </ac:grpSpMkLst>
        </pc:grpChg>
      </pc:sldChg>
      <pc:sldChg chg="addSp delSp modSp mod modAnim">
        <pc:chgData name="紹軒" userId="fd00c7a7-b1ae-4d95-9516-c404b94a9c73" providerId="ADAL" clId="{C8183D77-87A7-4485-87FC-5C86AF432FD3}" dt="2020-07-14T19:10:41.954" v="1420"/>
        <pc:sldMkLst>
          <pc:docMk/>
          <pc:sldMk cId="0" sldId="454"/>
        </pc:sldMkLst>
        <pc:grpChg chg="del mod">
          <ac:chgData name="紹軒" userId="fd00c7a7-b1ae-4d95-9516-c404b94a9c73" providerId="ADAL" clId="{C8183D77-87A7-4485-87FC-5C86AF432FD3}" dt="2020-07-14T19:10:09.466" v="1398" actId="165"/>
          <ac:grpSpMkLst>
            <pc:docMk/>
            <pc:sldMk cId="0" sldId="454"/>
            <ac:grpSpMk id="13" creationId="{00000000-0000-0000-0000-000000000000}"/>
          </ac:grpSpMkLst>
        </pc:grpChg>
        <pc:picChg chg="add mod">
          <ac:chgData name="紹軒" userId="fd00c7a7-b1ae-4d95-9516-c404b94a9c73" providerId="ADAL" clId="{C8183D77-87A7-4485-87FC-5C86AF432FD3}" dt="2020-07-14T19:10:38.459" v="1418" actId="1076"/>
          <ac:picMkLst>
            <pc:docMk/>
            <pc:sldMk cId="0" sldId="454"/>
            <ac:picMk id="3" creationId="{83BDB7D5-BF38-434B-BA16-09D5AC36B8D2}"/>
          </ac:picMkLst>
        </pc:picChg>
        <pc:picChg chg="del mod topLvl">
          <ac:chgData name="紹軒" userId="fd00c7a7-b1ae-4d95-9516-c404b94a9c73" providerId="ADAL" clId="{C8183D77-87A7-4485-87FC-5C86AF432FD3}" dt="2020-07-14T19:10:13.808" v="1401" actId="478"/>
          <ac:picMkLst>
            <pc:docMk/>
            <pc:sldMk cId="0" sldId="454"/>
            <ac:picMk id="14338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9:10:41.190" v="1419" actId="1076"/>
          <ac:picMkLst>
            <pc:docMk/>
            <pc:sldMk cId="0" sldId="454"/>
            <ac:picMk id="14339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1:06.402" v="1422" actId="1076"/>
        <pc:sldMkLst>
          <pc:docMk/>
          <pc:sldMk cId="0" sldId="455"/>
        </pc:sldMkLst>
        <pc:picChg chg="mod">
          <ac:chgData name="紹軒" userId="fd00c7a7-b1ae-4d95-9516-c404b94a9c73" providerId="ADAL" clId="{C8183D77-87A7-4485-87FC-5C86AF432FD3}" dt="2020-07-14T19:11:06.402" v="1422" actId="1076"/>
          <ac:picMkLst>
            <pc:docMk/>
            <pc:sldMk cId="0" sldId="455"/>
            <ac:picMk id="1434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1:17.351" v="1424" actId="1076"/>
        <pc:sldMkLst>
          <pc:docMk/>
          <pc:sldMk cId="0" sldId="456"/>
        </pc:sldMkLst>
        <pc:picChg chg="mod">
          <ac:chgData name="紹軒" userId="fd00c7a7-b1ae-4d95-9516-c404b94a9c73" providerId="ADAL" clId="{C8183D77-87A7-4485-87FC-5C86AF432FD3}" dt="2020-07-14T19:11:17.351" v="1424" actId="1076"/>
          <ac:picMkLst>
            <pc:docMk/>
            <pc:sldMk cId="0" sldId="456"/>
            <ac:picMk id="1536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1:26.901" v="1426" actId="1076"/>
        <pc:sldMkLst>
          <pc:docMk/>
          <pc:sldMk cId="0" sldId="457"/>
        </pc:sldMkLst>
        <pc:grpChg chg="mod">
          <ac:chgData name="紹軒" userId="fd00c7a7-b1ae-4d95-9516-c404b94a9c73" providerId="ADAL" clId="{C8183D77-87A7-4485-87FC-5C86AF432FD3}" dt="2020-07-14T19:11:26.901" v="1426" actId="1076"/>
          <ac:grpSpMkLst>
            <pc:docMk/>
            <pc:sldMk cId="0" sldId="457"/>
            <ac:grpSpMk id="8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11:34.205" v="1428" actId="1076"/>
        <pc:sldMkLst>
          <pc:docMk/>
          <pc:sldMk cId="0" sldId="458"/>
        </pc:sldMkLst>
        <pc:picChg chg="mod">
          <ac:chgData name="紹軒" userId="fd00c7a7-b1ae-4d95-9516-c404b94a9c73" providerId="ADAL" clId="{C8183D77-87A7-4485-87FC-5C86AF432FD3}" dt="2020-07-14T19:11:34.205" v="1428" actId="1076"/>
          <ac:picMkLst>
            <pc:docMk/>
            <pc:sldMk cId="0" sldId="458"/>
            <ac:picMk id="1638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1:40.918" v="1430" actId="1076"/>
        <pc:sldMkLst>
          <pc:docMk/>
          <pc:sldMk cId="0" sldId="459"/>
        </pc:sldMkLst>
        <pc:picChg chg="mod">
          <ac:chgData name="紹軒" userId="fd00c7a7-b1ae-4d95-9516-c404b94a9c73" providerId="ADAL" clId="{C8183D77-87A7-4485-87FC-5C86AF432FD3}" dt="2020-07-14T19:11:40.918" v="1430" actId="1076"/>
          <ac:picMkLst>
            <pc:docMk/>
            <pc:sldMk cId="0" sldId="459"/>
            <ac:picMk id="1741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2:10.582" v="1433" actId="1076"/>
        <pc:sldMkLst>
          <pc:docMk/>
          <pc:sldMk cId="0" sldId="463"/>
        </pc:sldMkLst>
        <pc:picChg chg="mod">
          <ac:chgData name="紹軒" userId="fd00c7a7-b1ae-4d95-9516-c404b94a9c73" providerId="ADAL" clId="{C8183D77-87A7-4485-87FC-5C86AF432FD3}" dt="2020-07-14T19:12:10.582" v="1433" actId="1076"/>
          <ac:picMkLst>
            <pc:docMk/>
            <pc:sldMk cId="0" sldId="463"/>
            <ac:picMk id="1945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2:31.291" v="1435" actId="1076"/>
        <pc:sldMkLst>
          <pc:docMk/>
          <pc:sldMk cId="0" sldId="468"/>
        </pc:sldMkLst>
        <pc:picChg chg="mod">
          <ac:chgData name="紹軒" userId="fd00c7a7-b1ae-4d95-9516-c404b94a9c73" providerId="ADAL" clId="{C8183D77-87A7-4485-87FC-5C86AF432FD3}" dt="2020-07-14T19:12:31.291" v="1435" actId="1076"/>
          <ac:picMkLst>
            <pc:docMk/>
            <pc:sldMk cId="0" sldId="468"/>
            <ac:picMk id="2355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3:01.729" v="1437" actId="1076"/>
        <pc:sldMkLst>
          <pc:docMk/>
          <pc:sldMk cId="0" sldId="476"/>
        </pc:sldMkLst>
        <pc:grpChg chg="mod">
          <ac:chgData name="紹軒" userId="fd00c7a7-b1ae-4d95-9516-c404b94a9c73" providerId="ADAL" clId="{C8183D77-87A7-4485-87FC-5C86AF432FD3}" dt="2020-07-14T19:13:01.729" v="1437" actId="1076"/>
          <ac:grpSpMkLst>
            <pc:docMk/>
            <pc:sldMk cId="0" sldId="476"/>
            <ac:grpSpMk id="7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13:12.256" v="1439" actId="1076"/>
        <pc:sldMkLst>
          <pc:docMk/>
          <pc:sldMk cId="0" sldId="478"/>
        </pc:sldMkLst>
        <pc:grpChg chg="mod">
          <ac:chgData name="紹軒" userId="fd00c7a7-b1ae-4d95-9516-c404b94a9c73" providerId="ADAL" clId="{C8183D77-87A7-4485-87FC-5C86AF432FD3}" dt="2020-07-14T19:13:12.256" v="1439" actId="1076"/>
          <ac:grpSpMkLst>
            <pc:docMk/>
            <pc:sldMk cId="0" sldId="478"/>
            <ac:grpSpMk id="7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13:20.783" v="1441" actId="1076"/>
        <pc:sldMkLst>
          <pc:docMk/>
          <pc:sldMk cId="0" sldId="479"/>
        </pc:sldMkLst>
        <pc:grpChg chg="mod">
          <ac:chgData name="紹軒" userId="fd00c7a7-b1ae-4d95-9516-c404b94a9c73" providerId="ADAL" clId="{C8183D77-87A7-4485-87FC-5C86AF432FD3}" dt="2020-07-14T19:13:20.783" v="1441" actId="1076"/>
          <ac:grpSpMkLst>
            <pc:docMk/>
            <pc:sldMk cId="0" sldId="479"/>
            <ac:grpSpMk id="10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13:26.962" v="1443" actId="1076"/>
        <pc:sldMkLst>
          <pc:docMk/>
          <pc:sldMk cId="0" sldId="480"/>
        </pc:sldMkLst>
        <pc:grpChg chg="mod">
          <ac:chgData name="紹軒" userId="fd00c7a7-b1ae-4d95-9516-c404b94a9c73" providerId="ADAL" clId="{C8183D77-87A7-4485-87FC-5C86AF432FD3}" dt="2020-07-14T19:13:26.962" v="1443" actId="1076"/>
          <ac:grpSpMkLst>
            <pc:docMk/>
            <pc:sldMk cId="0" sldId="480"/>
            <ac:grpSpMk id="10" creationId="{00000000-0000-0000-0000-000000000000}"/>
          </ac:grpSpMkLst>
        </pc:grpChg>
      </pc:sldChg>
      <pc:sldChg chg="addSp delSp modSp mod modAnim">
        <pc:chgData name="紹軒" userId="fd00c7a7-b1ae-4d95-9516-c404b94a9c73" providerId="ADAL" clId="{C8183D77-87A7-4485-87FC-5C86AF432FD3}" dt="2020-07-14T19:14:39.424" v="1462"/>
        <pc:sldMkLst>
          <pc:docMk/>
          <pc:sldMk cId="0" sldId="481"/>
        </pc:sldMkLst>
        <pc:grpChg chg="del mod">
          <ac:chgData name="紹軒" userId="fd00c7a7-b1ae-4d95-9516-c404b94a9c73" providerId="ADAL" clId="{C8183D77-87A7-4485-87FC-5C86AF432FD3}" dt="2020-07-14T19:14:05.577" v="1445" actId="165"/>
          <ac:grpSpMkLst>
            <pc:docMk/>
            <pc:sldMk cId="0" sldId="481"/>
            <ac:grpSpMk id="10" creationId="{00000000-0000-0000-0000-000000000000}"/>
          </ac:grpSpMkLst>
        </pc:grpChg>
        <pc:picChg chg="add mod">
          <ac:chgData name="紹軒" userId="fd00c7a7-b1ae-4d95-9516-c404b94a9c73" providerId="ADAL" clId="{C8183D77-87A7-4485-87FC-5C86AF432FD3}" dt="2020-07-14T19:14:29.900" v="1456" actId="1076"/>
          <ac:picMkLst>
            <pc:docMk/>
            <pc:sldMk cId="0" sldId="481"/>
            <ac:picMk id="3" creationId="{5721B6E8-F265-4BD8-87CC-95272E43CCCE}"/>
          </ac:picMkLst>
        </pc:picChg>
        <pc:picChg chg="del mod topLvl">
          <ac:chgData name="紹軒" userId="fd00c7a7-b1ae-4d95-9516-c404b94a9c73" providerId="ADAL" clId="{C8183D77-87A7-4485-87FC-5C86AF432FD3}" dt="2020-07-14T19:14:10.439" v="1448" actId="478"/>
          <ac:picMkLst>
            <pc:docMk/>
            <pc:sldMk cId="0" sldId="481"/>
            <ac:picMk id="35842" creationId="{00000000-0000-0000-0000-000000000000}"/>
          </ac:picMkLst>
        </pc:picChg>
        <pc:picChg chg="del mod topLvl">
          <ac:chgData name="紹軒" userId="fd00c7a7-b1ae-4d95-9516-c404b94a9c73" providerId="ADAL" clId="{C8183D77-87A7-4485-87FC-5C86AF432FD3}" dt="2020-07-14T19:14:20.044" v="1453" actId="478"/>
          <ac:picMkLst>
            <pc:docMk/>
            <pc:sldMk cId="0" sldId="481"/>
            <ac:picMk id="35843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9:14:38.257" v="1461" actId="14100"/>
          <ac:picMkLst>
            <pc:docMk/>
            <pc:sldMk cId="0" sldId="481"/>
            <ac:picMk id="3584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5:02.652" v="1464" actId="1076"/>
        <pc:sldMkLst>
          <pc:docMk/>
          <pc:sldMk cId="0" sldId="482"/>
        </pc:sldMkLst>
        <pc:grpChg chg="mod">
          <ac:chgData name="紹軒" userId="fd00c7a7-b1ae-4d95-9516-c404b94a9c73" providerId="ADAL" clId="{C8183D77-87A7-4485-87FC-5C86AF432FD3}" dt="2020-07-14T19:15:02.652" v="1464" actId="1076"/>
          <ac:grpSpMkLst>
            <pc:docMk/>
            <pc:sldMk cId="0" sldId="482"/>
            <ac:grpSpMk id="9" creationId="{00000000-0000-0000-0000-000000000000}"/>
          </ac:grpSpMkLst>
        </pc:grpChg>
      </pc:sldChg>
      <pc:sldChg chg="addSp delSp modSp mod">
        <pc:chgData name="紹軒" userId="fd00c7a7-b1ae-4d95-9516-c404b94a9c73" providerId="ADAL" clId="{C8183D77-87A7-4485-87FC-5C86AF432FD3}" dt="2020-07-14T19:18:14.298" v="1486" actId="478"/>
        <pc:sldMkLst>
          <pc:docMk/>
          <pc:sldMk cId="0" sldId="484"/>
        </pc:sldMkLst>
        <pc:spChg chg="add del mod">
          <ac:chgData name="紹軒" userId="fd00c7a7-b1ae-4d95-9516-c404b94a9c73" providerId="ADAL" clId="{C8183D77-87A7-4485-87FC-5C86AF432FD3}" dt="2020-07-14T19:18:14.298" v="1486" actId="478"/>
          <ac:spMkLst>
            <pc:docMk/>
            <pc:sldMk cId="0" sldId="484"/>
            <ac:spMk id="3" creationId="{2C591A17-3496-45A3-A472-6F55B4294B8E}"/>
          </ac:spMkLst>
        </pc:spChg>
        <pc:picChg chg="mod">
          <ac:chgData name="紹軒" userId="fd00c7a7-b1ae-4d95-9516-c404b94a9c73" providerId="ADAL" clId="{C8183D77-87A7-4485-87FC-5C86AF432FD3}" dt="2020-07-14T19:17:02.657" v="1477" actId="1076"/>
          <ac:picMkLst>
            <pc:docMk/>
            <pc:sldMk cId="0" sldId="484"/>
            <ac:picMk id="3891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8:26.362" v="1489" actId="1076"/>
        <pc:sldMkLst>
          <pc:docMk/>
          <pc:sldMk cId="0" sldId="485"/>
        </pc:sldMkLst>
        <pc:spChg chg="mod">
          <ac:chgData name="紹軒" userId="fd00c7a7-b1ae-4d95-9516-c404b94a9c73" providerId="ADAL" clId="{C8183D77-87A7-4485-87FC-5C86AF432FD3}" dt="2020-07-14T19:17:51.695" v="1479" actId="21"/>
          <ac:spMkLst>
            <pc:docMk/>
            <pc:sldMk cId="0" sldId="485"/>
            <ac:spMk id="5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18:26.362" v="1489" actId="1076"/>
          <ac:picMkLst>
            <pc:docMk/>
            <pc:sldMk cId="0" sldId="485"/>
            <ac:picMk id="3993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8:41.833" v="1491" actId="1076"/>
        <pc:sldMkLst>
          <pc:docMk/>
          <pc:sldMk cId="0" sldId="487"/>
        </pc:sldMkLst>
        <pc:picChg chg="mod">
          <ac:chgData name="紹軒" userId="fd00c7a7-b1ae-4d95-9516-c404b94a9c73" providerId="ADAL" clId="{C8183D77-87A7-4485-87FC-5C86AF432FD3}" dt="2020-07-14T19:18:41.833" v="1491" actId="1076"/>
          <ac:picMkLst>
            <pc:docMk/>
            <pc:sldMk cId="0" sldId="487"/>
            <ac:picMk id="40962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18:55.273" v="1493" actId="1076"/>
        <pc:sldMkLst>
          <pc:docMk/>
          <pc:sldMk cId="0" sldId="489"/>
        </pc:sldMkLst>
        <pc:picChg chg="mod">
          <ac:chgData name="紹軒" userId="fd00c7a7-b1ae-4d95-9516-c404b94a9c73" providerId="ADAL" clId="{C8183D77-87A7-4485-87FC-5C86AF432FD3}" dt="2020-07-14T19:18:55.273" v="1493" actId="1076"/>
          <ac:picMkLst>
            <pc:docMk/>
            <pc:sldMk cId="0" sldId="489"/>
            <ac:picMk id="43011" creationId="{00000000-0000-0000-0000-000000000000}"/>
          </ac:picMkLst>
        </pc:picChg>
      </pc:sldChg>
      <pc:sldChg chg="addSp delSp modSp new mod modAnim">
        <pc:chgData name="紹軒" userId="fd00c7a7-b1ae-4d95-9516-c404b94a9c73" providerId="ADAL" clId="{C8183D77-87A7-4485-87FC-5C86AF432FD3}" dt="2020-07-14T19:16:46.731" v="1475"/>
        <pc:sldMkLst>
          <pc:docMk/>
          <pc:sldMk cId="1261080668" sldId="491"/>
        </pc:sldMkLst>
        <pc:spChg chg="mod">
          <ac:chgData name="紹軒" userId="fd00c7a7-b1ae-4d95-9516-c404b94a9c73" providerId="ADAL" clId="{C8183D77-87A7-4485-87FC-5C86AF432FD3}" dt="2020-07-14T19:15:27.259" v="1466"/>
          <ac:spMkLst>
            <pc:docMk/>
            <pc:sldMk cId="1261080668" sldId="491"/>
            <ac:spMk id="4" creationId="{42556614-BE9E-4064-9A41-9080E7F9EE33}"/>
          </ac:spMkLst>
        </pc:spChg>
        <pc:picChg chg="add mod">
          <ac:chgData name="紹軒" userId="fd00c7a7-b1ae-4d95-9516-c404b94a9c73" providerId="ADAL" clId="{C8183D77-87A7-4485-87FC-5C86AF432FD3}" dt="2020-07-14T19:16:01.117" v="1470" actId="1076"/>
          <ac:picMkLst>
            <pc:docMk/>
            <pc:sldMk cId="1261080668" sldId="491"/>
            <ac:picMk id="5" creationId="{09C3108C-043B-4B6E-A58F-F9673349F4CF}"/>
          </ac:picMkLst>
        </pc:picChg>
        <pc:picChg chg="add del">
          <ac:chgData name="紹軒" userId="fd00c7a7-b1ae-4d95-9516-c404b94a9c73" providerId="ADAL" clId="{C8183D77-87A7-4485-87FC-5C86AF432FD3}" dt="2020-07-14T19:16:22.153" v="1472" actId="478"/>
          <ac:picMkLst>
            <pc:docMk/>
            <pc:sldMk cId="1261080668" sldId="491"/>
            <ac:picMk id="6" creationId="{C9286823-9895-42E9-9DB3-3FFD7CD761BC}"/>
          </ac:picMkLst>
        </pc:picChg>
        <pc:picChg chg="add mod">
          <ac:chgData name="紹軒" userId="fd00c7a7-b1ae-4d95-9516-c404b94a9c73" providerId="ADAL" clId="{C8183D77-87A7-4485-87FC-5C86AF432FD3}" dt="2020-07-14T19:16:45.533" v="1474" actId="1076"/>
          <ac:picMkLst>
            <pc:docMk/>
            <pc:sldMk cId="1261080668" sldId="491"/>
            <ac:picMk id="7" creationId="{7AFA3656-CFAF-4DF4-8CFF-101F2A1BEAFF}"/>
          </ac:picMkLst>
        </pc:picChg>
      </pc:sldChg>
      <pc:sldChg chg="modSp add mod">
        <pc:chgData name="紹軒" userId="fd00c7a7-b1ae-4d95-9516-c404b94a9c73" providerId="ADAL" clId="{C8183D77-87A7-4485-87FC-5C86AF432FD3}" dt="2020-07-14T19:20:51.544" v="1495" actId="1076"/>
        <pc:sldMkLst>
          <pc:docMk/>
          <pc:sldMk cId="263983330" sldId="492"/>
        </pc:sldMkLst>
        <pc:picChg chg="mod">
          <ac:chgData name="紹軒" userId="fd00c7a7-b1ae-4d95-9516-c404b94a9c73" providerId="ADAL" clId="{C8183D77-87A7-4485-87FC-5C86AF432FD3}" dt="2020-07-14T19:20:51.544" v="1495" actId="1076"/>
          <ac:picMkLst>
            <pc:docMk/>
            <pc:sldMk cId="263983330" sldId="492"/>
            <ac:picMk id="38" creationId="{0BAFE1DF-5680-4C52-B1ED-E3DAB742160D}"/>
          </ac:picMkLst>
        </pc:picChg>
      </pc:sldChg>
      <pc:sldChg chg="del">
        <pc:chgData name="紹軒" userId="fd00c7a7-b1ae-4d95-9516-c404b94a9c73" providerId="ADAL" clId="{C8183D77-87A7-4485-87FC-5C86AF432FD3}" dt="2020-07-14T19:22:46.176" v="1511" actId="47"/>
        <pc:sldMkLst>
          <pc:docMk/>
          <pc:sldMk cId="0" sldId="494"/>
        </pc:sldMkLst>
      </pc:sldChg>
      <pc:sldChg chg="modSp mod">
        <pc:chgData name="紹軒" userId="fd00c7a7-b1ae-4d95-9516-c404b94a9c73" providerId="ADAL" clId="{C8183D77-87A7-4485-87FC-5C86AF432FD3}" dt="2020-07-14T19:23:19.527" v="1512" actId="1076"/>
        <pc:sldMkLst>
          <pc:docMk/>
          <pc:sldMk cId="0" sldId="498"/>
        </pc:sldMkLst>
        <pc:grpChg chg="mod">
          <ac:chgData name="紹軒" userId="fd00c7a7-b1ae-4d95-9516-c404b94a9c73" providerId="ADAL" clId="{C8183D77-87A7-4485-87FC-5C86AF432FD3}" dt="2020-07-14T19:23:19.527" v="1512" actId="1076"/>
          <ac:grpSpMkLst>
            <pc:docMk/>
            <pc:sldMk cId="0" sldId="498"/>
            <ac:grpSpMk id="4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23:31.938" v="1514" actId="1076"/>
        <pc:sldMkLst>
          <pc:docMk/>
          <pc:sldMk cId="0" sldId="500"/>
        </pc:sldMkLst>
        <pc:picChg chg="mod">
          <ac:chgData name="紹軒" userId="fd00c7a7-b1ae-4d95-9516-c404b94a9c73" providerId="ADAL" clId="{C8183D77-87A7-4485-87FC-5C86AF432FD3}" dt="2020-07-14T19:23:31.938" v="1514" actId="1076"/>
          <ac:picMkLst>
            <pc:docMk/>
            <pc:sldMk cId="0" sldId="500"/>
            <ac:picMk id="4813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3:48.734" v="1516" actId="1076"/>
        <pc:sldMkLst>
          <pc:docMk/>
          <pc:sldMk cId="0" sldId="505"/>
        </pc:sldMkLst>
        <pc:picChg chg="mod">
          <ac:chgData name="紹軒" userId="fd00c7a7-b1ae-4d95-9516-c404b94a9c73" providerId="ADAL" clId="{C8183D77-87A7-4485-87FC-5C86AF432FD3}" dt="2020-07-14T19:23:48.734" v="1516" actId="1076"/>
          <ac:picMkLst>
            <pc:docMk/>
            <pc:sldMk cId="0" sldId="505"/>
            <ac:picMk id="52226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3:56.051" v="1518" actId="1076"/>
        <pc:sldMkLst>
          <pc:docMk/>
          <pc:sldMk cId="0" sldId="506"/>
        </pc:sldMkLst>
        <pc:picChg chg="mod">
          <ac:chgData name="紹軒" userId="fd00c7a7-b1ae-4d95-9516-c404b94a9c73" providerId="ADAL" clId="{C8183D77-87A7-4485-87FC-5C86AF432FD3}" dt="2020-07-14T19:23:56.051" v="1518" actId="1076"/>
          <ac:picMkLst>
            <pc:docMk/>
            <pc:sldMk cId="0" sldId="506"/>
            <ac:picMk id="53250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4:15.930" v="1520" actId="1076"/>
        <pc:sldMkLst>
          <pc:docMk/>
          <pc:sldMk cId="0" sldId="507"/>
        </pc:sldMkLst>
        <pc:picChg chg="mod">
          <ac:chgData name="紹軒" userId="fd00c7a7-b1ae-4d95-9516-c404b94a9c73" providerId="ADAL" clId="{C8183D77-87A7-4485-87FC-5C86AF432FD3}" dt="2020-07-14T19:24:15.930" v="1520" actId="1076"/>
          <ac:picMkLst>
            <pc:docMk/>
            <pc:sldMk cId="0" sldId="507"/>
            <ac:picMk id="54274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5:12.695" v="1522" actId="1076"/>
        <pc:sldMkLst>
          <pc:docMk/>
          <pc:sldMk cId="0" sldId="514"/>
        </pc:sldMkLst>
        <pc:picChg chg="mod">
          <ac:chgData name="紹軒" userId="fd00c7a7-b1ae-4d95-9516-c404b94a9c73" providerId="ADAL" clId="{C8183D77-87A7-4485-87FC-5C86AF432FD3}" dt="2020-07-14T19:25:12.695" v="1522" actId="1076"/>
          <ac:picMkLst>
            <pc:docMk/>
            <pc:sldMk cId="0" sldId="514"/>
            <ac:picMk id="59394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9:27:37.419" v="1539"/>
        <pc:sldMkLst>
          <pc:docMk/>
          <pc:sldMk cId="0" sldId="516"/>
        </pc:sldMkLst>
        <pc:grpChg chg="del">
          <ac:chgData name="紹軒" userId="fd00c7a7-b1ae-4d95-9516-c404b94a9c73" providerId="ADAL" clId="{C8183D77-87A7-4485-87FC-5C86AF432FD3}" dt="2020-07-14T19:27:22.365" v="1534" actId="165"/>
          <ac:grpSpMkLst>
            <pc:docMk/>
            <pc:sldMk cId="0" sldId="516"/>
            <ac:grpSpMk id="11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9:27:25.992" v="1535" actId="1076"/>
          <ac:picMkLst>
            <pc:docMk/>
            <pc:sldMk cId="0" sldId="516"/>
            <ac:picMk id="60420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9:27:25.992" v="1535" actId="1076"/>
          <ac:picMkLst>
            <pc:docMk/>
            <pc:sldMk cId="0" sldId="516"/>
            <ac:picMk id="60421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9:27:36.351" v="1538" actId="1076"/>
          <ac:picMkLst>
            <pc:docMk/>
            <pc:sldMk cId="0" sldId="516"/>
            <ac:picMk id="60422" creationId="{00000000-0000-0000-0000-000000000000}"/>
          </ac:picMkLst>
        </pc:picChg>
      </pc:sldChg>
      <pc:sldChg chg="delSp modSp mod modAnim">
        <pc:chgData name="紹軒" userId="fd00c7a7-b1ae-4d95-9516-c404b94a9c73" providerId="ADAL" clId="{C8183D77-87A7-4485-87FC-5C86AF432FD3}" dt="2020-07-14T19:29:02.525" v="1592"/>
        <pc:sldMkLst>
          <pc:docMk/>
          <pc:sldMk cId="0" sldId="517"/>
        </pc:sldMkLst>
        <pc:spChg chg="mod">
          <ac:chgData name="紹軒" userId="fd00c7a7-b1ae-4d95-9516-c404b94a9c73" providerId="ADAL" clId="{C8183D77-87A7-4485-87FC-5C86AF432FD3}" dt="2020-07-14T19:28:16.564" v="1575"/>
          <ac:spMkLst>
            <pc:docMk/>
            <pc:sldMk cId="0" sldId="517"/>
            <ac:spMk id="2" creationId="{00000000-0000-0000-0000-000000000000}"/>
          </ac:spMkLst>
        </pc:spChg>
        <pc:grpChg chg="del mod">
          <ac:chgData name="紹軒" userId="fd00c7a7-b1ae-4d95-9516-c404b94a9c73" providerId="ADAL" clId="{C8183D77-87A7-4485-87FC-5C86AF432FD3}" dt="2020-07-14T19:28:39.580" v="1578" actId="165"/>
          <ac:grpSpMkLst>
            <pc:docMk/>
            <pc:sldMk cId="0" sldId="517"/>
            <ac:grpSpMk id="11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9:28:43.798" v="1581" actId="1076"/>
          <ac:picMkLst>
            <pc:docMk/>
            <pc:sldMk cId="0" sldId="517"/>
            <ac:picMk id="61442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9:28:53.265" v="1587" actId="1076"/>
          <ac:picMkLst>
            <pc:docMk/>
            <pc:sldMk cId="0" sldId="517"/>
            <ac:picMk id="61443" creationId="{00000000-0000-0000-0000-000000000000}"/>
          </ac:picMkLst>
        </pc:picChg>
        <pc:picChg chg="mod ord topLvl">
          <ac:chgData name="紹軒" userId="fd00c7a7-b1ae-4d95-9516-c404b94a9c73" providerId="ADAL" clId="{C8183D77-87A7-4485-87FC-5C86AF432FD3}" dt="2020-07-14T19:29:01.573" v="1591" actId="1076"/>
          <ac:picMkLst>
            <pc:docMk/>
            <pc:sldMk cId="0" sldId="517"/>
            <ac:picMk id="61444" creationId="{00000000-0000-0000-0000-000000000000}"/>
          </ac:picMkLst>
        </pc:picChg>
      </pc:sldChg>
      <pc:sldChg chg="modSp">
        <pc:chgData name="紹軒" userId="fd00c7a7-b1ae-4d95-9516-c404b94a9c73" providerId="ADAL" clId="{C8183D77-87A7-4485-87FC-5C86AF432FD3}" dt="2020-07-14T19:29:13.576" v="1595"/>
        <pc:sldMkLst>
          <pc:docMk/>
          <pc:sldMk cId="0" sldId="518"/>
        </pc:sldMkLst>
        <pc:spChg chg="mod">
          <ac:chgData name="紹軒" userId="fd00c7a7-b1ae-4d95-9516-c404b94a9c73" providerId="ADAL" clId="{C8183D77-87A7-4485-87FC-5C86AF432FD3}" dt="2020-07-14T19:29:13.576" v="1595"/>
          <ac:spMkLst>
            <pc:docMk/>
            <pc:sldMk cId="0" sldId="518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29:21.626" v="1597" actId="404"/>
        <pc:sldMkLst>
          <pc:docMk/>
          <pc:sldMk cId="0" sldId="519"/>
        </pc:sldMkLst>
        <pc:spChg chg="mod">
          <ac:chgData name="紹軒" userId="fd00c7a7-b1ae-4d95-9516-c404b94a9c73" providerId="ADAL" clId="{C8183D77-87A7-4485-87FC-5C86AF432FD3}" dt="2020-07-14T19:29:21.626" v="1597" actId="404"/>
          <ac:spMkLst>
            <pc:docMk/>
            <pc:sldMk cId="0" sldId="519"/>
            <ac:spMk id="2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29:37.696" v="1599" actId="1076"/>
        <pc:sldMkLst>
          <pc:docMk/>
          <pc:sldMk cId="0" sldId="521"/>
        </pc:sldMkLst>
        <pc:grpChg chg="mod">
          <ac:chgData name="紹軒" userId="fd00c7a7-b1ae-4d95-9516-c404b94a9c73" providerId="ADAL" clId="{C8183D77-87A7-4485-87FC-5C86AF432FD3}" dt="2020-07-14T19:29:37.696" v="1599" actId="1076"/>
          <ac:grpSpMkLst>
            <pc:docMk/>
            <pc:sldMk cId="0" sldId="521"/>
            <ac:grpSpMk id="8" creationId="{00000000-0000-0000-0000-000000000000}"/>
          </ac:grpSpMkLst>
        </pc:grpChg>
      </pc:sldChg>
      <pc:sldChg chg="modSp mod">
        <pc:chgData name="紹軒" userId="fd00c7a7-b1ae-4d95-9516-c404b94a9c73" providerId="ADAL" clId="{C8183D77-87A7-4485-87FC-5C86AF432FD3}" dt="2020-07-14T19:29:42.236" v="1600" actId="1076"/>
        <pc:sldMkLst>
          <pc:docMk/>
          <pc:sldMk cId="0" sldId="523"/>
        </pc:sldMkLst>
        <pc:picChg chg="mod">
          <ac:chgData name="紹軒" userId="fd00c7a7-b1ae-4d95-9516-c404b94a9c73" providerId="ADAL" clId="{C8183D77-87A7-4485-87FC-5C86AF432FD3}" dt="2020-07-14T19:29:42.236" v="1600" actId="1076"/>
          <ac:picMkLst>
            <pc:docMk/>
            <pc:sldMk cId="0" sldId="523"/>
            <ac:picMk id="63491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29:55.548" v="1602" actId="1076"/>
        <pc:sldMkLst>
          <pc:docMk/>
          <pc:sldMk cId="0" sldId="529"/>
        </pc:sldMkLst>
        <pc:picChg chg="mod">
          <ac:chgData name="紹軒" userId="fd00c7a7-b1ae-4d95-9516-c404b94a9c73" providerId="ADAL" clId="{C8183D77-87A7-4485-87FC-5C86AF432FD3}" dt="2020-07-14T19:29:55.548" v="1602" actId="1076"/>
          <ac:picMkLst>
            <pc:docMk/>
            <pc:sldMk cId="0" sldId="529"/>
            <ac:picMk id="7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30:26.423" v="1611" actId="1076"/>
        <pc:sldMkLst>
          <pc:docMk/>
          <pc:sldMk cId="0" sldId="531"/>
        </pc:sldMkLst>
        <pc:spChg chg="mod">
          <ac:chgData name="紹軒" userId="fd00c7a7-b1ae-4d95-9516-c404b94a9c73" providerId="ADAL" clId="{C8183D77-87A7-4485-87FC-5C86AF432FD3}" dt="2020-07-14T19:30:19.057" v="1607" actId="20577"/>
          <ac:spMkLst>
            <pc:docMk/>
            <pc:sldMk cId="0" sldId="531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30:26.423" v="1611" actId="1076"/>
          <ac:picMkLst>
            <pc:docMk/>
            <pc:sldMk cId="0" sldId="531"/>
            <ac:picMk id="8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30:20.642" v="1608" actId="1076"/>
          <ac:picMkLst>
            <pc:docMk/>
            <pc:sldMk cId="0" sldId="531"/>
            <ac:picMk id="70658" creationId="{00000000-0000-0000-0000-000000000000}"/>
          </ac:picMkLst>
        </pc:picChg>
      </pc:sldChg>
      <pc:sldChg chg="modSp mod">
        <pc:chgData name="紹軒" userId="fd00c7a7-b1ae-4d95-9516-c404b94a9c73" providerId="ADAL" clId="{C8183D77-87A7-4485-87FC-5C86AF432FD3}" dt="2020-07-14T19:31:04.076" v="1612" actId="404"/>
        <pc:sldMkLst>
          <pc:docMk/>
          <pc:sldMk cId="0" sldId="545"/>
        </pc:sldMkLst>
        <pc:spChg chg="mod">
          <ac:chgData name="紹軒" userId="fd00c7a7-b1ae-4d95-9516-c404b94a9c73" providerId="ADAL" clId="{C8183D77-87A7-4485-87FC-5C86AF432FD3}" dt="2020-07-14T19:31:04.076" v="1612" actId="404"/>
          <ac:spMkLst>
            <pc:docMk/>
            <pc:sldMk cId="0" sldId="545"/>
            <ac:spMk id="5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32:33.654" v="1615"/>
        <pc:sldMkLst>
          <pc:docMk/>
          <pc:sldMk cId="0" sldId="569"/>
        </pc:sldMkLst>
        <pc:spChg chg="mod">
          <ac:chgData name="紹軒" userId="fd00c7a7-b1ae-4d95-9516-c404b94a9c73" providerId="ADAL" clId="{C8183D77-87A7-4485-87FC-5C86AF432FD3}" dt="2020-07-14T19:32:33.654" v="1615"/>
          <ac:spMkLst>
            <pc:docMk/>
            <pc:sldMk cId="0" sldId="569"/>
            <ac:spMk id="3" creationId="{00000000-0000-0000-0000-000000000000}"/>
          </ac:spMkLst>
        </pc:spChg>
      </pc:sldChg>
      <pc:sldChg chg="modSp mod">
        <pc:chgData name="紹軒" userId="fd00c7a7-b1ae-4d95-9516-c404b94a9c73" providerId="ADAL" clId="{C8183D77-87A7-4485-87FC-5C86AF432FD3}" dt="2020-07-14T19:32:59.146" v="1618"/>
        <pc:sldMkLst>
          <pc:docMk/>
          <pc:sldMk cId="0" sldId="576"/>
        </pc:sldMkLst>
        <pc:spChg chg="mod">
          <ac:chgData name="紹軒" userId="fd00c7a7-b1ae-4d95-9516-c404b94a9c73" providerId="ADAL" clId="{C8183D77-87A7-4485-87FC-5C86AF432FD3}" dt="2020-07-14T19:32:59.146" v="1618"/>
          <ac:spMkLst>
            <pc:docMk/>
            <pc:sldMk cId="0" sldId="576"/>
            <ac:spMk id="5" creationId="{00000000-0000-0000-0000-000000000000}"/>
          </ac:spMkLst>
        </pc:spChg>
      </pc:sldChg>
      <pc:sldChg chg="addSp delSp modSp new mod">
        <pc:chgData name="紹軒" userId="fd00c7a7-b1ae-4d95-9516-c404b94a9c73" providerId="ADAL" clId="{C8183D77-87A7-4485-87FC-5C86AF432FD3}" dt="2020-07-14T19:22:27.800" v="1510" actId="2711"/>
        <pc:sldMkLst>
          <pc:docMk/>
          <pc:sldMk cId="3716495004" sldId="577"/>
        </pc:sldMkLst>
        <pc:spChg chg="del mod">
          <ac:chgData name="紹軒" userId="fd00c7a7-b1ae-4d95-9516-c404b94a9c73" providerId="ADAL" clId="{C8183D77-87A7-4485-87FC-5C86AF432FD3}" dt="2020-07-14T19:21:58.064" v="1501" actId="478"/>
          <ac:spMkLst>
            <pc:docMk/>
            <pc:sldMk cId="3716495004" sldId="577"/>
            <ac:spMk id="2" creationId="{FBD7BE84-5230-4D78-9D9F-91DB3428C7C0}"/>
          </ac:spMkLst>
        </pc:spChg>
        <pc:spChg chg="mod">
          <ac:chgData name="紹軒" userId="fd00c7a7-b1ae-4d95-9516-c404b94a9c73" providerId="ADAL" clId="{C8183D77-87A7-4485-87FC-5C86AF432FD3}" dt="2020-07-14T19:21:33" v="1497"/>
          <ac:spMkLst>
            <pc:docMk/>
            <pc:sldMk cId="3716495004" sldId="577"/>
            <ac:spMk id="4" creationId="{F27301BD-F0D5-4E8D-8F17-B833925D5A21}"/>
          </ac:spMkLst>
        </pc:spChg>
        <pc:spChg chg="add mod">
          <ac:chgData name="紹軒" userId="fd00c7a7-b1ae-4d95-9516-c404b94a9c73" providerId="ADAL" clId="{C8183D77-87A7-4485-87FC-5C86AF432FD3}" dt="2020-07-14T19:22:06.181" v="1503" actId="15"/>
          <ac:spMkLst>
            <pc:docMk/>
            <pc:sldMk cId="3716495004" sldId="577"/>
            <ac:spMk id="5" creationId="{6060E743-8BF8-4BBD-B96C-3A56F9985989}"/>
          </ac:spMkLst>
        </pc:spChg>
        <pc:spChg chg="add mod">
          <ac:chgData name="紹軒" userId="fd00c7a7-b1ae-4d95-9516-c404b94a9c73" providerId="ADAL" clId="{C8183D77-87A7-4485-87FC-5C86AF432FD3}" dt="2020-07-14T19:22:27.800" v="1510" actId="2711"/>
          <ac:spMkLst>
            <pc:docMk/>
            <pc:sldMk cId="3716495004" sldId="577"/>
            <ac:spMk id="6" creationId="{6CE43B68-C820-4688-A9A6-DCC8E6705F62}"/>
          </ac:spMkLst>
        </pc:spChg>
      </pc:sldChg>
      <pc:sldChg chg="new del">
        <pc:chgData name="紹軒" userId="fd00c7a7-b1ae-4d95-9516-c404b94a9c73" providerId="ADAL" clId="{C8183D77-87A7-4485-87FC-5C86AF432FD3}" dt="2020-07-14T19:26:20.799" v="1525" actId="47"/>
        <pc:sldMkLst>
          <pc:docMk/>
          <pc:sldMk cId="1873896257" sldId="578"/>
        </pc:sldMkLst>
      </pc:sldChg>
      <pc:sldChg chg="delSp modSp add mod modAnim">
        <pc:chgData name="紹軒" userId="fd00c7a7-b1ae-4d95-9516-c404b94a9c73" providerId="ADAL" clId="{C8183D77-87A7-4485-87FC-5C86AF432FD3}" dt="2020-07-14T19:27:03.832" v="1533"/>
        <pc:sldMkLst>
          <pc:docMk/>
          <pc:sldMk cId="1989954428" sldId="579"/>
        </pc:sldMkLst>
        <pc:grpChg chg="del">
          <ac:chgData name="紹軒" userId="fd00c7a7-b1ae-4d95-9516-c404b94a9c73" providerId="ADAL" clId="{C8183D77-87A7-4485-87FC-5C86AF432FD3}" dt="2020-07-14T19:26:35.943" v="1526" actId="165"/>
          <ac:grpSpMkLst>
            <pc:docMk/>
            <pc:sldMk cId="1989954428" sldId="579"/>
            <ac:grpSpMk id="4" creationId="{00000000-0000-0000-0000-000000000000}"/>
          </ac:grpSpMkLst>
        </pc:grpChg>
        <pc:picChg chg="mod topLvl">
          <ac:chgData name="紹軒" userId="fd00c7a7-b1ae-4d95-9516-c404b94a9c73" providerId="ADAL" clId="{C8183D77-87A7-4485-87FC-5C86AF432FD3}" dt="2020-07-14T19:26:50.433" v="1530" actId="1076"/>
          <ac:picMkLst>
            <pc:docMk/>
            <pc:sldMk cId="1989954428" sldId="579"/>
            <ac:picMk id="60418" creationId="{00000000-0000-0000-0000-000000000000}"/>
          </ac:picMkLst>
        </pc:picChg>
        <pc:picChg chg="mod topLvl">
          <ac:chgData name="紹軒" userId="fd00c7a7-b1ae-4d95-9516-c404b94a9c73" providerId="ADAL" clId="{C8183D77-87A7-4485-87FC-5C86AF432FD3}" dt="2020-07-14T19:27:00.156" v="1532" actId="14100"/>
          <ac:picMkLst>
            <pc:docMk/>
            <pc:sldMk cId="1989954428" sldId="579"/>
            <ac:picMk id="60419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36:06.559" v="1622" actId="1076"/>
        <pc:sldMkLst>
          <pc:docMk/>
          <pc:sldMk cId="3347928292" sldId="580"/>
        </pc:sldMkLst>
        <pc:picChg chg="mod">
          <ac:chgData name="紹軒" userId="fd00c7a7-b1ae-4d95-9516-c404b94a9c73" providerId="ADAL" clId="{C8183D77-87A7-4485-87FC-5C86AF432FD3}" dt="2020-07-14T19:36:06.559" v="1622" actId="1076"/>
          <ac:picMkLst>
            <pc:docMk/>
            <pc:sldMk cId="3347928292" sldId="580"/>
            <ac:picMk id="38" creationId="{0BAFE1DF-5680-4C52-B1ED-E3DAB742160D}"/>
          </ac:picMkLst>
        </pc:picChg>
      </pc:sldChg>
      <pc:sldChg chg="add del">
        <pc:chgData name="紹軒" userId="fd00c7a7-b1ae-4d95-9516-c404b94a9c73" providerId="ADAL" clId="{C8183D77-87A7-4485-87FC-5C86AF432FD3}" dt="2020-07-14T19:35:41.894" v="1620" actId="22"/>
        <pc:sldMkLst>
          <pc:docMk/>
          <pc:sldMk cId="3716036440" sldId="58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1"/>
        </pc:sldMkLst>
      </pc:sldChg>
      <pc:sldChg chg="modSp add mod">
        <pc:chgData name="紹軒" userId="fd00c7a7-b1ae-4d95-9516-c404b94a9c73" providerId="ADAL" clId="{C8183D77-87A7-4485-87FC-5C86AF432FD3}" dt="2020-07-14T19:36:29.984" v="1628" actId="15"/>
        <pc:sldMkLst>
          <pc:docMk/>
          <pc:sldMk cId="0" sldId="582"/>
        </pc:sldMkLst>
        <pc:spChg chg="mod">
          <ac:chgData name="紹軒" userId="fd00c7a7-b1ae-4d95-9516-c404b94a9c73" providerId="ADAL" clId="{C8183D77-87A7-4485-87FC-5C86AF432FD3}" dt="2020-07-14T19:36:29.984" v="1628" actId="15"/>
          <ac:spMkLst>
            <pc:docMk/>
            <pc:sldMk cId="0" sldId="582"/>
            <ac:spMk id="3" creationId="{00000000-0000-0000-0000-000000000000}"/>
          </ac:spMkLst>
        </pc:spChg>
      </pc:sldChg>
      <pc:sldChg chg="modSp add mod">
        <pc:chgData name="紹軒" userId="fd00c7a7-b1ae-4d95-9516-c404b94a9c73" providerId="ADAL" clId="{C8183D77-87A7-4485-87FC-5C86AF432FD3}" dt="2020-07-14T19:37:06.133" v="1630" actId="5793"/>
        <pc:sldMkLst>
          <pc:docMk/>
          <pc:sldMk cId="0" sldId="583"/>
        </pc:sldMkLst>
        <pc:spChg chg="mod">
          <ac:chgData name="紹軒" userId="fd00c7a7-b1ae-4d95-9516-c404b94a9c73" providerId="ADAL" clId="{C8183D77-87A7-4485-87FC-5C86AF432FD3}" dt="2020-07-14T19:37:06.133" v="1630" actId="5793"/>
          <ac:spMkLst>
            <pc:docMk/>
            <pc:sldMk cId="0" sldId="583"/>
            <ac:spMk id="3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4"/>
        </pc:sldMkLst>
      </pc:sldChg>
      <pc:sldChg chg="modSp add mod">
        <pc:chgData name="紹軒" userId="fd00c7a7-b1ae-4d95-9516-c404b94a9c73" providerId="ADAL" clId="{C8183D77-87A7-4485-87FC-5C86AF432FD3}" dt="2020-07-14T19:37:43.009" v="1635" actId="2711"/>
        <pc:sldMkLst>
          <pc:docMk/>
          <pc:sldMk cId="0" sldId="585"/>
        </pc:sldMkLst>
        <pc:spChg chg="mod">
          <ac:chgData name="紹軒" userId="fd00c7a7-b1ae-4d95-9516-c404b94a9c73" providerId="ADAL" clId="{C8183D77-87A7-4485-87FC-5C86AF432FD3}" dt="2020-07-14T19:37:43.009" v="1635" actId="2711"/>
          <ac:spMkLst>
            <pc:docMk/>
            <pc:sldMk cId="0" sldId="585"/>
            <ac:spMk id="9" creationId="{00000000-0000-0000-0000-000000000000}"/>
          </ac:spMkLst>
        </pc:spChg>
        <pc:grpChg chg="mod">
          <ac:chgData name="紹軒" userId="fd00c7a7-b1ae-4d95-9516-c404b94a9c73" providerId="ADAL" clId="{C8183D77-87A7-4485-87FC-5C86AF432FD3}" dt="2020-07-14T19:37:35.237" v="1633" actId="14100"/>
          <ac:grpSpMkLst>
            <pc:docMk/>
            <pc:sldMk cId="0" sldId="585"/>
            <ac:grpSpMk id="10" creationId="{00000000-0000-0000-0000-000000000000}"/>
          </ac:grpSpMkLst>
        </pc:gr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89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1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2"/>
        </pc:sldMkLst>
      </pc:sldChg>
      <pc:sldChg chg="modSp add mod">
        <pc:chgData name="紹軒" userId="fd00c7a7-b1ae-4d95-9516-c404b94a9c73" providerId="ADAL" clId="{C8183D77-87A7-4485-87FC-5C86AF432FD3}" dt="2020-07-14T19:38:17.918" v="1637"/>
        <pc:sldMkLst>
          <pc:docMk/>
          <pc:sldMk cId="0" sldId="593"/>
        </pc:sldMkLst>
        <pc:spChg chg="mod">
          <ac:chgData name="紹軒" userId="fd00c7a7-b1ae-4d95-9516-c404b94a9c73" providerId="ADAL" clId="{C8183D77-87A7-4485-87FC-5C86AF432FD3}" dt="2020-07-14T19:38:17.918" v="1637"/>
          <ac:spMkLst>
            <pc:docMk/>
            <pc:sldMk cId="0" sldId="593"/>
            <ac:spMk id="3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596"/>
        </pc:sldMkLst>
      </pc:sldChg>
      <pc:sldChg chg="addSp delSp modSp add mod">
        <pc:chgData name="紹軒" userId="fd00c7a7-b1ae-4d95-9516-c404b94a9c73" providerId="ADAL" clId="{C8183D77-87A7-4485-87FC-5C86AF432FD3}" dt="2020-07-14T19:40:51.224" v="1656" actId="1076"/>
        <pc:sldMkLst>
          <pc:docMk/>
          <pc:sldMk cId="0" sldId="597"/>
        </pc:sldMkLst>
        <pc:picChg chg="add del mod">
          <ac:chgData name="紹軒" userId="fd00c7a7-b1ae-4d95-9516-c404b94a9c73" providerId="ADAL" clId="{C8183D77-87A7-4485-87FC-5C86AF432FD3}" dt="2020-07-14T19:40:28.787" v="1651" actId="478"/>
          <ac:picMkLst>
            <pc:docMk/>
            <pc:sldMk cId="0" sldId="597"/>
            <ac:picMk id="4" creationId="{8460C9DD-973D-4989-9467-BDD49FC9F148}"/>
          </ac:picMkLst>
        </pc:picChg>
        <pc:picChg chg="add mod">
          <ac:chgData name="紹軒" userId="fd00c7a7-b1ae-4d95-9516-c404b94a9c73" providerId="ADAL" clId="{C8183D77-87A7-4485-87FC-5C86AF432FD3}" dt="2020-07-14T19:40:51.224" v="1656" actId="1076"/>
          <ac:picMkLst>
            <pc:docMk/>
            <pc:sldMk cId="0" sldId="597"/>
            <ac:picMk id="5" creationId="{87B603C5-D6B4-463A-8957-BD8A6D0C5992}"/>
          </ac:picMkLst>
        </pc:picChg>
        <pc:picChg chg="del">
          <ac:chgData name="紹軒" userId="fd00c7a7-b1ae-4d95-9516-c404b94a9c73" providerId="ADAL" clId="{C8183D77-87A7-4485-87FC-5C86AF432FD3}" dt="2020-07-14T19:40:04.058" v="1644" actId="478"/>
          <ac:picMkLst>
            <pc:docMk/>
            <pc:sldMk cId="0" sldId="597"/>
            <ac:picMk id="10242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39:23.039" v="1641" actId="20577"/>
        <pc:sldMkLst>
          <pc:docMk/>
          <pc:sldMk cId="0" sldId="598"/>
        </pc:sldMkLst>
        <pc:spChg chg="mod">
          <ac:chgData name="紹軒" userId="fd00c7a7-b1ae-4d95-9516-c404b94a9c73" providerId="ADAL" clId="{C8183D77-87A7-4485-87FC-5C86AF432FD3}" dt="2020-07-14T19:39:23.039" v="1641" actId="20577"/>
          <ac:spMkLst>
            <pc:docMk/>
            <pc:sldMk cId="0" sldId="598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39:20.024" v="1639" actId="1076"/>
          <ac:picMkLst>
            <pc:docMk/>
            <pc:sldMk cId="0" sldId="598"/>
            <ac:picMk id="11266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39:33.475" v="1643" actId="1076"/>
        <pc:sldMkLst>
          <pc:docMk/>
          <pc:sldMk cId="0" sldId="599"/>
        </pc:sldMkLst>
        <pc:picChg chg="mod">
          <ac:chgData name="紹軒" userId="fd00c7a7-b1ae-4d95-9516-c404b94a9c73" providerId="ADAL" clId="{C8183D77-87A7-4485-87FC-5C86AF432FD3}" dt="2020-07-14T19:39:33.475" v="1643" actId="1076"/>
          <ac:picMkLst>
            <pc:docMk/>
            <pc:sldMk cId="0" sldId="599"/>
            <ac:picMk id="12290" creationId="{00000000-0000-0000-0000-000000000000}"/>
          </ac:picMkLst>
        </pc:pic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0"/>
        </pc:sldMkLst>
      </pc:sldChg>
      <pc:sldChg chg="modSp add mod">
        <pc:chgData name="紹軒" userId="fd00c7a7-b1ae-4d95-9516-c404b94a9c73" providerId="ADAL" clId="{C8183D77-87A7-4485-87FC-5C86AF432FD3}" dt="2020-07-14T19:41:37.716" v="1658" actId="20577"/>
        <pc:sldMkLst>
          <pc:docMk/>
          <pc:sldMk cId="0" sldId="601"/>
        </pc:sldMkLst>
        <pc:spChg chg="mod">
          <ac:chgData name="紹軒" userId="fd00c7a7-b1ae-4d95-9516-c404b94a9c73" providerId="ADAL" clId="{C8183D77-87A7-4485-87FC-5C86AF432FD3}" dt="2020-07-14T19:41:34.510" v="1657"/>
          <ac:spMkLst>
            <pc:docMk/>
            <pc:sldMk cId="0" sldId="601"/>
            <ac:spMk id="2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9:41:37.716" v="1658" actId="20577"/>
          <ac:spMkLst>
            <pc:docMk/>
            <pc:sldMk cId="0" sldId="601"/>
            <ac:spMk id="5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2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3"/>
        </pc:sldMkLst>
      </pc:sldChg>
      <pc:sldChg chg="modSp add mod">
        <pc:chgData name="紹軒" userId="fd00c7a7-b1ae-4d95-9516-c404b94a9c73" providerId="ADAL" clId="{C8183D77-87A7-4485-87FC-5C86AF432FD3}" dt="2020-07-14T19:42:06.121" v="1662" actId="14100"/>
        <pc:sldMkLst>
          <pc:docMk/>
          <pc:sldMk cId="0" sldId="604"/>
        </pc:sldMkLst>
        <pc:spChg chg="mod">
          <ac:chgData name="紹軒" userId="fd00c7a7-b1ae-4d95-9516-c404b94a9c73" providerId="ADAL" clId="{C8183D77-87A7-4485-87FC-5C86AF432FD3}" dt="2020-07-14T19:42:06.121" v="1662" actId="14100"/>
          <ac:spMkLst>
            <pc:docMk/>
            <pc:sldMk cId="0" sldId="604"/>
            <ac:spMk id="2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08"/>
        </pc:sldMkLst>
      </pc:sldChg>
      <pc:sldChg chg="modSp add mod">
        <pc:chgData name="紹軒" userId="fd00c7a7-b1ae-4d95-9516-c404b94a9c73" providerId="ADAL" clId="{C8183D77-87A7-4485-87FC-5C86AF432FD3}" dt="2020-07-14T19:42:26.968" v="1666" actId="1076"/>
        <pc:sldMkLst>
          <pc:docMk/>
          <pc:sldMk cId="0" sldId="609"/>
        </pc:sldMkLst>
        <pc:spChg chg="mod">
          <ac:chgData name="紹軒" userId="fd00c7a7-b1ae-4d95-9516-c404b94a9c73" providerId="ADAL" clId="{C8183D77-87A7-4485-87FC-5C86AF432FD3}" dt="2020-07-14T19:42:23.257" v="1664" actId="20577"/>
          <ac:spMkLst>
            <pc:docMk/>
            <pc:sldMk cId="0" sldId="609"/>
            <ac:spMk id="5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42:25.213" v="1665" actId="1076"/>
          <ac:picMkLst>
            <pc:docMk/>
            <pc:sldMk cId="0" sldId="609"/>
            <ac:picMk id="17410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42:26.968" v="1666" actId="1076"/>
          <ac:picMkLst>
            <pc:docMk/>
            <pc:sldMk cId="0" sldId="609"/>
            <ac:picMk id="17411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42:30.514" v="1667" actId="1076"/>
        <pc:sldMkLst>
          <pc:docMk/>
          <pc:sldMk cId="0" sldId="610"/>
        </pc:sldMkLst>
        <pc:picChg chg="mod">
          <ac:chgData name="紹軒" userId="fd00c7a7-b1ae-4d95-9516-c404b94a9c73" providerId="ADAL" clId="{C8183D77-87A7-4485-87FC-5C86AF432FD3}" dt="2020-07-14T19:42:30.514" v="1667" actId="1076"/>
          <ac:picMkLst>
            <pc:docMk/>
            <pc:sldMk cId="0" sldId="610"/>
            <ac:picMk id="18434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42:35.686" v="1668" actId="1076"/>
        <pc:sldMkLst>
          <pc:docMk/>
          <pc:sldMk cId="0" sldId="611"/>
        </pc:sldMkLst>
        <pc:picChg chg="mod">
          <ac:chgData name="紹軒" userId="fd00c7a7-b1ae-4d95-9516-c404b94a9c73" providerId="ADAL" clId="{C8183D77-87A7-4485-87FC-5C86AF432FD3}" dt="2020-07-14T19:42:35.686" v="1668" actId="1076"/>
          <ac:picMkLst>
            <pc:docMk/>
            <pc:sldMk cId="0" sldId="611"/>
            <ac:picMk id="18434" creationId="{00000000-0000-0000-0000-000000000000}"/>
          </ac:picMkLst>
        </pc:pic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2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3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19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1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2"/>
        </pc:sldMkLst>
      </pc:sldChg>
      <pc:sldChg chg="modSp add mod">
        <pc:chgData name="紹軒" userId="fd00c7a7-b1ae-4d95-9516-c404b94a9c73" providerId="ADAL" clId="{C8183D77-87A7-4485-87FC-5C86AF432FD3}" dt="2020-07-14T19:36:16.015" v="1624" actId="27636"/>
        <pc:sldMkLst>
          <pc:docMk/>
          <pc:sldMk cId="0" sldId="623"/>
        </pc:sldMkLst>
        <pc:spChg chg="mod">
          <ac:chgData name="紹軒" userId="fd00c7a7-b1ae-4d95-9516-c404b94a9c73" providerId="ADAL" clId="{C8183D77-87A7-4485-87FC-5C86AF432FD3}" dt="2020-07-14T19:36:16.015" v="1624" actId="27636"/>
          <ac:spMkLst>
            <pc:docMk/>
            <pc:sldMk cId="0" sldId="623"/>
            <ac:spMk id="4" creationId="{00000000-0000-0000-0000-000000000000}"/>
          </ac:spMkLst>
        </pc:spChg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29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1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2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3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39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0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1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2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3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4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5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6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7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8"/>
        </pc:sldMkLst>
      </pc:sldChg>
      <pc:sldChg chg="add">
        <pc:chgData name="紹軒" userId="fd00c7a7-b1ae-4d95-9516-c404b94a9c73" providerId="ADAL" clId="{C8183D77-87A7-4485-87FC-5C86AF432FD3}" dt="2020-07-14T19:36:15.870" v="1623"/>
        <pc:sldMkLst>
          <pc:docMk/>
          <pc:sldMk cId="0" sldId="649"/>
        </pc:sldMkLst>
      </pc:sldChg>
      <pc:sldChg chg="modSp add mod">
        <pc:chgData name="紹軒" userId="fd00c7a7-b1ae-4d95-9516-c404b94a9c73" providerId="ADAL" clId="{C8183D77-87A7-4485-87FC-5C86AF432FD3}" dt="2020-07-14T19:43:46.602" v="1687" actId="20577"/>
        <pc:sldMkLst>
          <pc:docMk/>
          <pc:sldMk cId="0" sldId="650"/>
        </pc:sldMkLst>
        <pc:spChg chg="mod">
          <ac:chgData name="紹軒" userId="fd00c7a7-b1ae-4d95-9516-c404b94a9c73" providerId="ADAL" clId="{C8183D77-87A7-4485-87FC-5C86AF432FD3}" dt="2020-07-14T19:43:46.602" v="1687" actId="20577"/>
          <ac:spMkLst>
            <pc:docMk/>
            <pc:sldMk cId="0" sldId="650"/>
            <ac:spMk id="6" creationId="{00000000-0000-0000-0000-000000000000}"/>
          </ac:spMkLst>
        </pc:spChg>
      </pc:sldChg>
      <pc:sldChg chg="modSp add mod">
        <pc:chgData name="紹軒" userId="fd00c7a7-b1ae-4d95-9516-c404b94a9c73" providerId="ADAL" clId="{C8183D77-87A7-4485-87FC-5C86AF432FD3}" dt="2020-07-14T19:43:58.545" v="1690" actId="14100"/>
        <pc:sldMkLst>
          <pc:docMk/>
          <pc:sldMk cId="0" sldId="651"/>
        </pc:sldMkLst>
        <pc:spChg chg="mod">
          <ac:chgData name="紹軒" userId="fd00c7a7-b1ae-4d95-9516-c404b94a9c73" providerId="ADAL" clId="{C8183D77-87A7-4485-87FC-5C86AF432FD3}" dt="2020-07-14T19:43:53.814" v="1688" actId="1076"/>
          <ac:spMkLst>
            <pc:docMk/>
            <pc:sldMk cId="0" sldId="651"/>
            <ac:spMk id="6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43:58.545" v="1690" actId="14100"/>
          <ac:picMkLst>
            <pc:docMk/>
            <pc:sldMk cId="0" sldId="651"/>
            <ac:picMk id="49154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44:04.596" v="1693" actId="1076"/>
        <pc:sldMkLst>
          <pc:docMk/>
          <pc:sldMk cId="0" sldId="652"/>
        </pc:sldMkLst>
        <pc:picChg chg="mod">
          <ac:chgData name="紹軒" userId="fd00c7a7-b1ae-4d95-9516-c404b94a9c73" providerId="ADAL" clId="{C8183D77-87A7-4485-87FC-5C86AF432FD3}" dt="2020-07-14T19:44:04.596" v="1693" actId="1076"/>
          <ac:picMkLst>
            <pc:docMk/>
            <pc:sldMk cId="0" sldId="652"/>
            <ac:picMk id="50178" creationId="{00000000-0000-0000-0000-000000000000}"/>
          </ac:picMkLst>
        </pc:picChg>
      </pc:sldChg>
      <pc:sldChg chg="modSp add mod">
        <pc:chgData name="紹軒" userId="fd00c7a7-b1ae-4d95-9516-c404b94a9c73" providerId="ADAL" clId="{C8183D77-87A7-4485-87FC-5C86AF432FD3}" dt="2020-07-14T19:44:14.868" v="1695" actId="14100"/>
        <pc:sldMkLst>
          <pc:docMk/>
          <pc:sldMk cId="0" sldId="653"/>
        </pc:sldMkLst>
        <pc:picChg chg="mod">
          <ac:chgData name="紹軒" userId="fd00c7a7-b1ae-4d95-9516-c404b94a9c73" providerId="ADAL" clId="{C8183D77-87A7-4485-87FC-5C86AF432FD3}" dt="2020-07-14T19:44:14.868" v="1695" actId="14100"/>
          <ac:picMkLst>
            <pc:docMk/>
            <pc:sldMk cId="0" sldId="653"/>
            <ac:picMk id="51202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44:47.682" v="1697" actId="1076"/>
        <pc:sldMkLst>
          <pc:docMk/>
          <pc:sldMk cId="2636660263" sldId="654"/>
        </pc:sldMkLst>
        <pc:picChg chg="mod">
          <ac:chgData name="紹軒" userId="fd00c7a7-b1ae-4d95-9516-c404b94a9c73" providerId="ADAL" clId="{C8183D77-87A7-4485-87FC-5C86AF432FD3}" dt="2020-07-14T19:44:47.682" v="1697" actId="1076"/>
          <ac:picMkLst>
            <pc:docMk/>
            <pc:sldMk cId="2636660263" sldId="654"/>
            <ac:picMk id="38" creationId="{0BAFE1DF-5680-4C52-B1ED-E3DAB742160D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55"/>
        </pc:sldMkLst>
      </pc:sldChg>
      <pc:sldChg chg="add del">
        <pc:chgData name="紹軒" userId="fd00c7a7-b1ae-4d95-9516-c404b94a9c73" providerId="ADAL" clId="{C8183D77-87A7-4485-87FC-5C86AF432FD3}" dt="2020-07-14T19:47:47.796" v="1716" actId="47"/>
        <pc:sldMkLst>
          <pc:docMk/>
          <pc:sldMk cId="0" sldId="65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5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5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5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1"/>
        </pc:sldMkLst>
      </pc:sldChg>
      <pc:sldChg chg="modSp add del mod">
        <pc:chgData name="紹軒" userId="fd00c7a7-b1ae-4d95-9516-c404b94a9c73" providerId="ADAL" clId="{C8183D77-87A7-4485-87FC-5C86AF432FD3}" dt="2020-07-14T19:48:10.934" v="1722" actId="1076"/>
        <pc:sldMkLst>
          <pc:docMk/>
          <pc:sldMk cId="0" sldId="662"/>
        </pc:sldMkLst>
        <pc:spChg chg="mod">
          <ac:chgData name="紹軒" userId="fd00c7a7-b1ae-4d95-9516-c404b94a9c73" providerId="ADAL" clId="{C8183D77-87A7-4485-87FC-5C86AF432FD3}" dt="2020-07-14T19:48:07.979" v="1720" actId="20577"/>
          <ac:spMkLst>
            <pc:docMk/>
            <pc:sldMk cId="0" sldId="662"/>
            <ac:spMk id="6" creationId="{00000000-0000-0000-0000-000000000000}"/>
          </ac:spMkLst>
        </pc:spChg>
        <pc:grpChg chg="mod">
          <ac:chgData name="紹軒" userId="fd00c7a7-b1ae-4d95-9516-c404b94a9c73" providerId="ADAL" clId="{C8183D77-87A7-4485-87FC-5C86AF432FD3}" dt="2020-07-14T19:48:10.934" v="1722" actId="1076"/>
          <ac:grpSpMkLst>
            <pc:docMk/>
            <pc:sldMk cId="0" sldId="662"/>
            <ac:grpSpMk id="7" creationId="{00000000-0000-0000-0000-000000000000}"/>
          </ac:grpSpMkLst>
        </pc:grpChg>
      </pc:sldChg>
      <pc:sldChg chg="modSp add del mod">
        <pc:chgData name="紹軒" userId="fd00c7a7-b1ae-4d95-9516-c404b94a9c73" providerId="ADAL" clId="{C8183D77-87A7-4485-87FC-5C86AF432FD3}" dt="2020-07-14T19:48:51.333" v="1729" actId="20577"/>
        <pc:sldMkLst>
          <pc:docMk/>
          <pc:sldMk cId="0" sldId="663"/>
        </pc:sldMkLst>
        <pc:spChg chg="mod">
          <ac:chgData name="紹軒" userId="fd00c7a7-b1ae-4d95-9516-c404b94a9c73" providerId="ADAL" clId="{C8183D77-87A7-4485-87FC-5C86AF432FD3}" dt="2020-07-14T19:48:51.333" v="1729" actId="20577"/>
          <ac:spMkLst>
            <pc:docMk/>
            <pc:sldMk cId="0" sldId="663"/>
            <ac:spMk id="5" creationId="{00000000-0000-0000-0000-000000000000}"/>
          </ac:spMkLst>
        </pc:spChg>
      </pc:sldChg>
      <pc:sldChg chg="modSp add del">
        <pc:chgData name="紹軒" userId="fd00c7a7-b1ae-4d95-9516-c404b94a9c73" providerId="ADAL" clId="{C8183D77-87A7-4485-87FC-5C86AF432FD3}" dt="2020-07-14T19:49:20.591" v="1731"/>
        <pc:sldMkLst>
          <pc:docMk/>
          <pc:sldMk cId="0" sldId="664"/>
        </pc:sldMkLst>
        <pc:spChg chg="mod">
          <ac:chgData name="紹軒" userId="fd00c7a7-b1ae-4d95-9516-c404b94a9c73" providerId="ADAL" clId="{C8183D77-87A7-4485-87FC-5C86AF432FD3}" dt="2020-07-14T19:49:20.591" v="1731"/>
          <ac:spMkLst>
            <pc:docMk/>
            <pc:sldMk cId="0" sldId="664"/>
            <ac:spMk id="5" creationId="{00000000-0000-0000-0000-000000000000}"/>
          </ac:spMkLst>
        </pc:sp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6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7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0"/>
        </pc:sldMkLst>
      </pc:sldChg>
      <pc:sldChg chg="modSp add del mod">
        <pc:chgData name="紹軒" userId="fd00c7a7-b1ae-4d95-9516-c404b94a9c73" providerId="ADAL" clId="{C8183D77-87A7-4485-87FC-5C86AF432FD3}" dt="2020-07-14T19:50:16.140" v="1734" actId="1076"/>
        <pc:sldMkLst>
          <pc:docMk/>
          <pc:sldMk cId="0" sldId="681"/>
        </pc:sldMkLst>
        <pc:spChg chg="mod">
          <ac:chgData name="紹軒" userId="fd00c7a7-b1ae-4d95-9516-c404b94a9c73" providerId="ADAL" clId="{C8183D77-87A7-4485-87FC-5C86AF432FD3}" dt="2020-07-14T19:50:14.416" v="1733" actId="20577"/>
          <ac:spMkLst>
            <pc:docMk/>
            <pc:sldMk cId="0" sldId="681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50:16.140" v="1734" actId="1076"/>
          <ac:picMkLst>
            <pc:docMk/>
            <pc:sldMk cId="0" sldId="681"/>
            <ac:picMk id="71682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8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9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691"/>
        </pc:sldMkLst>
      </pc:sldChg>
      <pc:sldChg chg="modSp add del mod">
        <pc:chgData name="紹軒" userId="fd00c7a7-b1ae-4d95-9516-c404b94a9c73" providerId="ADAL" clId="{C8183D77-87A7-4485-87FC-5C86AF432FD3}" dt="2020-07-14T19:50:54" v="1739" actId="1076"/>
        <pc:sldMkLst>
          <pc:docMk/>
          <pc:sldMk cId="0" sldId="692"/>
        </pc:sldMkLst>
        <pc:spChg chg="mod">
          <ac:chgData name="紹軒" userId="fd00c7a7-b1ae-4d95-9516-c404b94a9c73" providerId="ADAL" clId="{C8183D77-87A7-4485-87FC-5C86AF432FD3}" dt="2020-07-14T19:50:54" v="1739" actId="1076"/>
          <ac:spMkLst>
            <pc:docMk/>
            <pc:sldMk cId="0" sldId="692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50:52.260" v="1738" actId="1076"/>
          <ac:picMkLst>
            <pc:docMk/>
            <pc:sldMk cId="0" sldId="692"/>
            <ac:picMk id="78850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53:27.751" v="1766" actId="1076"/>
        <pc:sldMkLst>
          <pc:docMk/>
          <pc:sldMk cId="0" sldId="693"/>
        </pc:sldMkLst>
        <pc:spChg chg="mod">
          <ac:chgData name="紹軒" userId="fd00c7a7-b1ae-4d95-9516-c404b94a9c73" providerId="ADAL" clId="{C8183D77-87A7-4485-87FC-5C86AF432FD3}" dt="2020-07-14T19:53:25.091" v="1765" actId="6549"/>
          <ac:spMkLst>
            <pc:docMk/>
            <pc:sldMk cId="0" sldId="693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51:27.387" v="1745" actId="1076"/>
          <ac:picMkLst>
            <pc:docMk/>
            <pc:sldMk cId="0" sldId="693"/>
            <ac:picMk id="79874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53:27.751" v="1766" actId="1076"/>
          <ac:picMkLst>
            <pc:docMk/>
            <pc:sldMk cId="0" sldId="693"/>
            <ac:picMk id="79875" creationId="{00000000-0000-0000-0000-000000000000}"/>
          </ac:picMkLst>
        </pc:picChg>
      </pc:sldChg>
      <pc:sldChg chg="addSp modSp add del mod">
        <pc:chgData name="紹軒" userId="fd00c7a7-b1ae-4d95-9516-c404b94a9c73" providerId="ADAL" clId="{C8183D77-87A7-4485-87FC-5C86AF432FD3}" dt="2020-07-14T19:53:45.606" v="1797"/>
        <pc:sldMkLst>
          <pc:docMk/>
          <pc:sldMk cId="0" sldId="694"/>
        </pc:sldMkLst>
        <pc:spChg chg="mod">
          <ac:chgData name="紹軒" userId="fd00c7a7-b1ae-4d95-9516-c404b94a9c73" providerId="ADAL" clId="{C8183D77-87A7-4485-87FC-5C86AF432FD3}" dt="2020-07-14T19:53:05.247" v="1758" actId="21"/>
          <ac:spMkLst>
            <pc:docMk/>
            <pc:sldMk cId="0" sldId="694"/>
            <ac:spMk id="3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9:53:45.606" v="1797"/>
          <ac:spMkLst>
            <pc:docMk/>
            <pc:sldMk cId="0" sldId="694"/>
            <ac:spMk id="4" creationId="{00000000-0000-0000-0000-000000000000}"/>
          </ac:spMkLst>
        </pc:spChg>
        <pc:picChg chg="add mod">
          <ac:chgData name="紹軒" userId="fd00c7a7-b1ae-4d95-9516-c404b94a9c73" providerId="ADAL" clId="{C8183D77-87A7-4485-87FC-5C86AF432FD3}" dt="2020-07-14T19:53:33.103" v="1767" actId="1076"/>
          <ac:picMkLst>
            <pc:docMk/>
            <pc:sldMk cId="0" sldId="694"/>
            <ac:picMk id="2" creationId="{AA175D91-C92C-45DB-824B-C561FBF353B5}"/>
          </ac:picMkLst>
        </pc:picChg>
      </pc:sldChg>
      <pc:sldChg chg="addSp delSp modSp add del mod">
        <pc:chgData name="紹軒" userId="fd00c7a7-b1ae-4d95-9516-c404b94a9c73" providerId="ADAL" clId="{C8183D77-87A7-4485-87FC-5C86AF432FD3}" dt="2020-07-14T19:54:21.507" v="1802" actId="1076"/>
        <pc:sldMkLst>
          <pc:docMk/>
          <pc:sldMk cId="0" sldId="695"/>
        </pc:sldMkLst>
        <pc:spChg chg="mod">
          <ac:chgData name="紹軒" userId="fd00c7a7-b1ae-4d95-9516-c404b94a9c73" providerId="ADAL" clId="{C8183D77-87A7-4485-87FC-5C86AF432FD3}" dt="2020-07-14T19:54:19.169" v="1801" actId="20577"/>
          <ac:spMkLst>
            <pc:docMk/>
            <pc:sldMk cId="0" sldId="695"/>
            <ac:spMk id="3" creationId="{00000000-0000-0000-0000-000000000000}"/>
          </ac:spMkLst>
        </pc:spChg>
        <pc:picChg chg="add mod">
          <ac:chgData name="紹軒" userId="fd00c7a7-b1ae-4d95-9516-c404b94a9c73" providerId="ADAL" clId="{C8183D77-87A7-4485-87FC-5C86AF432FD3}" dt="2020-07-14T19:54:21.507" v="1802" actId="1076"/>
          <ac:picMkLst>
            <pc:docMk/>
            <pc:sldMk cId="0" sldId="695"/>
            <ac:picMk id="2" creationId="{912C9D10-E816-427A-AEFA-0F9D1EB4FE5D}"/>
          </ac:picMkLst>
        </pc:picChg>
        <pc:picChg chg="del">
          <ac:chgData name="紹軒" userId="fd00c7a7-b1ae-4d95-9516-c404b94a9c73" providerId="ADAL" clId="{C8183D77-87A7-4485-87FC-5C86AF432FD3}" dt="2020-07-14T19:54:14.922" v="1798" actId="478"/>
          <ac:picMkLst>
            <pc:docMk/>
            <pc:sldMk cId="0" sldId="695"/>
            <ac:picMk id="80898" creationId="{00000000-0000-0000-0000-000000000000}"/>
          </ac:picMkLst>
        </pc:picChg>
        <pc:picChg chg="del">
          <ac:chgData name="紹軒" userId="fd00c7a7-b1ae-4d95-9516-c404b94a9c73" providerId="ADAL" clId="{C8183D77-87A7-4485-87FC-5C86AF432FD3}" dt="2020-07-14T19:54:14.922" v="1798" actId="478"/>
          <ac:picMkLst>
            <pc:docMk/>
            <pc:sldMk cId="0" sldId="695"/>
            <ac:picMk id="80900" creationId="{00000000-0000-0000-0000-000000000000}"/>
          </ac:picMkLst>
        </pc:picChg>
      </pc:sldChg>
      <pc:sldChg chg="addSp delSp modSp add del mod">
        <pc:chgData name="紹軒" userId="fd00c7a7-b1ae-4d95-9516-c404b94a9c73" providerId="ADAL" clId="{C8183D77-87A7-4485-87FC-5C86AF432FD3}" dt="2020-07-14T19:55:12.709" v="1812" actId="1076"/>
        <pc:sldMkLst>
          <pc:docMk/>
          <pc:sldMk cId="0" sldId="696"/>
        </pc:sldMkLst>
        <pc:spChg chg="mod">
          <ac:chgData name="紹軒" userId="fd00c7a7-b1ae-4d95-9516-c404b94a9c73" providerId="ADAL" clId="{C8183D77-87A7-4485-87FC-5C86AF432FD3}" dt="2020-07-14T19:55:07.974" v="1809" actId="6549"/>
          <ac:spMkLst>
            <pc:docMk/>
            <pc:sldMk cId="0" sldId="696"/>
            <ac:spMk id="3" creationId="{00000000-0000-0000-0000-000000000000}"/>
          </ac:spMkLst>
        </pc:spChg>
        <pc:spChg chg="mod">
          <ac:chgData name="紹軒" userId="fd00c7a7-b1ae-4d95-9516-c404b94a9c73" providerId="ADAL" clId="{C8183D77-87A7-4485-87FC-5C86AF432FD3}" dt="2020-07-14T19:40:07.643" v="1648"/>
          <ac:spMkLst>
            <pc:docMk/>
            <pc:sldMk cId="0" sldId="696"/>
            <ac:spMk id="4" creationId="{00000000-0000-0000-0000-000000000000}"/>
          </ac:spMkLst>
        </pc:spChg>
        <pc:picChg chg="add mod">
          <ac:chgData name="紹軒" userId="fd00c7a7-b1ae-4d95-9516-c404b94a9c73" providerId="ADAL" clId="{C8183D77-87A7-4485-87FC-5C86AF432FD3}" dt="2020-07-14T19:55:12.709" v="1812" actId="1076"/>
          <ac:picMkLst>
            <pc:docMk/>
            <pc:sldMk cId="0" sldId="696"/>
            <ac:picMk id="2" creationId="{039D9B69-DDA0-4E12-B1E0-F8DE10DA5C17}"/>
          </ac:picMkLst>
        </pc:picChg>
        <pc:picChg chg="del mod">
          <ac:chgData name="紹軒" userId="fd00c7a7-b1ae-4d95-9516-c404b94a9c73" providerId="ADAL" clId="{C8183D77-87A7-4485-87FC-5C86AF432FD3}" dt="2020-07-14T19:55:04.975" v="1808" actId="478"/>
          <ac:picMkLst>
            <pc:docMk/>
            <pc:sldMk cId="0" sldId="696"/>
            <ac:picMk id="81922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55:26.974" v="1814" actId="20577"/>
        <pc:sldMkLst>
          <pc:docMk/>
          <pc:sldMk cId="0" sldId="697"/>
        </pc:sldMkLst>
        <pc:spChg chg="mod">
          <ac:chgData name="紹軒" userId="fd00c7a7-b1ae-4d95-9516-c404b94a9c73" providerId="ADAL" clId="{C8183D77-87A7-4485-87FC-5C86AF432FD3}" dt="2020-07-14T19:55:26.974" v="1814" actId="20577"/>
          <ac:spMkLst>
            <pc:docMk/>
            <pc:sldMk cId="0" sldId="697"/>
            <ac:spMk id="4" creationId="{00000000-0000-0000-0000-000000000000}"/>
          </ac:spMkLst>
        </pc:spChg>
      </pc:sldChg>
      <pc:sldChg chg="modSp add del">
        <pc:chgData name="紹軒" userId="fd00c7a7-b1ae-4d95-9516-c404b94a9c73" providerId="ADAL" clId="{C8183D77-87A7-4485-87FC-5C86AF432FD3}" dt="2020-07-14T19:55:55.854" v="1816"/>
        <pc:sldMkLst>
          <pc:docMk/>
          <pc:sldMk cId="0" sldId="698"/>
        </pc:sldMkLst>
        <pc:spChg chg="mod">
          <ac:chgData name="紹軒" userId="fd00c7a7-b1ae-4d95-9516-c404b94a9c73" providerId="ADAL" clId="{C8183D77-87A7-4485-87FC-5C86AF432FD3}" dt="2020-07-14T19:55:55.854" v="1816"/>
          <ac:spMkLst>
            <pc:docMk/>
            <pc:sldMk cId="0" sldId="698"/>
            <ac:spMk id="4" creationId="{00000000-0000-0000-0000-000000000000}"/>
          </ac:spMkLst>
        </pc:spChg>
      </pc:sldChg>
      <pc:sldChg chg="modSp add del mod">
        <pc:chgData name="紹軒" userId="fd00c7a7-b1ae-4d95-9516-c404b94a9c73" providerId="ADAL" clId="{C8183D77-87A7-4485-87FC-5C86AF432FD3}" dt="2020-07-14T19:56:19.157" v="1828"/>
        <pc:sldMkLst>
          <pc:docMk/>
          <pc:sldMk cId="0" sldId="699"/>
        </pc:sldMkLst>
        <pc:spChg chg="mod">
          <ac:chgData name="紹軒" userId="fd00c7a7-b1ae-4d95-9516-c404b94a9c73" providerId="ADAL" clId="{C8183D77-87A7-4485-87FC-5C86AF432FD3}" dt="2020-07-14T19:56:19.157" v="1828"/>
          <ac:spMkLst>
            <pc:docMk/>
            <pc:sldMk cId="0" sldId="699"/>
            <ac:spMk id="4" creationId="{00000000-0000-0000-0000-000000000000}"/>
          </ac:spMkLst>
        </pc:spChg>
      </pc:sldChg>
      <pc:sldChg chg="modSp add del">
        <pc:chgData name="紹軒" userId="fd00c7a7-b1ae-4d95-9516-c404b94a9c73" providerId="ADAL" clId="{C8183D77-87A7-4485-87FC-5C86AF432FD3}" dt="2020-07-14T19:56:24.426" v="1829"/>
        <pc:sldMkLst>
          <pc:docMk/>
          <pc:sldMk cId="0" sldId="700"/>
        </pc:sldMkLst>
        <pc:spChg chg="mod">
          <ac:chgData name="紹軒" userId="fd00c7a7-b1ae-4d95-9516-c404b94a9c73" providerId="ADAL" clId="{C8183D77-87A7-4485-87FC-5C86AF432FD3}" dt="2020-07-14T19:56:24.426" v="1829"/>
          <ac:spMkLst>
            <pc:docMk/>
            <pc:sldMk cId="0" sldId="700"/>
            <ac:spMk id="4" creationId="{00000000-0000-0000-0000-000000000000}"/>
          </ac:spMkLst>
        </pc:spChg>
      </pc:sldChg>
      <pc:sldChg chg="delSp modSp add del mod">
        <pc:chgData name="紹軒" userId="fd00c7a7-b1ae-4d95-9516-c404b94a9c73" providerId="ADAL" clId="{C8183D77-87A7-4485-87FC-5C86AF432FD3}" dt="2020-07-14T19:57:20.205" v="1842" actId="21"/>
        <pc:sldMkLst>
          <pc:docMk/>
          <pc:sldMk cId="0" sldId="701"/>
        </pc:sldMkLst>
        <pc:spChg chg="mod">
          <ac:chgData name="紹軒" userId="fd00c7a7-b1ae-4d95-9516-c404b94a9c73" providerId="ADAL" clId="{C8183D77-87A7-4485-87FC-5C86AF432FD3}" dt="2020-07-14T19:57:07.495" v="1841"/>
          <ac:spMkLst>
            <pc:docMk/>
            <pc:sldMk cId="0" sldId="701"/>
            <ac:spMk id="4" creationId="{00000000-0000-0000-0000-000000000000}"/>
          </ac:spMkLst>
        </pc:spChg>
        <pc:picChg chg="del">
          <ac:chgData name="紹軒" userId="fd00c7a7-b1ae-4d95-9516-c404b94a9c73" providerId="ADAL" clId="{C8183D77-87A7-4485-87FC-5C86AF432FD3}" dt="2020-07-14T19:57:20.205" v="1842" actId="21"/>
          <ac:picMkLst>
            <pc:docMk/>
            <pc:sldMk cId="0" sldId="701"/>
            <ac:picMk id="87043" creationId="{00000000-0000-0000-0000-000000000000}"/>
          </ac:picMkLst>
        </pc:picChg>
      </pc:sldChg>
      <pc:sldChg chg="addSp modSp add del mod">
        <pc:chgData name="紹軒" userId="fd00c7a7-b1ae-4d95-9516-c404b94a9c73" providerId="ADAL" clId="{C8183D77-87A7-4485-87FC-5C86AF432FD3}" dt="2020-07-14T19:57:30.121" v="1846" actId="1076"/>
        <pc:sldMkLst>
          <pc:docMk/>
          <pc:sldMk cId="0" sldId="702"/>
        </pc:sldMkLst>
        <pc:spChg chg="mod">
          <ac:chgData name="紹軒" userId="fd00c7a7-b1ae-4d95-9516-c404b94a9c73" providerId="ADAL" clId="{C8183D77-87A7-4485-87FC-5C86AF432FD3}" dt="2020-07-14T19:57:27.181" v="1845" actId="1076"/>
          <ac:spMkLst>
            <pc:docMk/>
            <pc:sldMk cId="0" sldId="702"/>
            <ac:spMk id="3" creationId="{00000000-0000-0000-0000-000000000000}"/>
          </ac:spMkLst>
        </pc:spChg>
        <pc:picChg chg="add mod">
          <ac:chgData name="紹軒" userId="fd00c7a7-b1ae-4d95-9516-c404b94a9c73" providerId="ADAL" clId="{C8183D77-87A7-4485-87FC-5C86AF432FD3}" dt="2020-07-14T19:57:30.121" v="1846" actId="1076"/>
          <ac:picMkLst>
            <pc:docMk/>
            <pc:sldMk cId="0" sldId="702"/>
            <ac:picMk id="5" creationId="{D24927EE-5C7A-490A-87C2-9FC3B4856A7B}"/>
          </ac:picMkLst>
        </pc:picChg>
      </pc:sldChg>
      <pc:sldChg chg="add del">
        <pc:chgData name="紹軒" userId="fd00c7a7-b1ae-4d95-9516-c404b94a9c73" providerId="ADAL" clId="{C8183D77-87A7-4485-87FC-5C86AF432FD3}" dt="2020-07-14T19:57:43.279" v="1847" actId="47"/>
        <pc:sldMkLst>
          <pc:docMk/>
          <pc:sldMk cId="0" sldId="70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04"/>
        </pc:sldMkLst>
      </pc:sldChg>
      <pc:sldChg chg="modSp add del mod modAnim">
        <pc:chgData name="紹軒" userId="fd00c7a7-b1ae-4d95-9516-c404b94a9c73" providerId="ADAL" clId="{C8183D77-87A7-4485-87FC-5C86AF432FD3}" dt="2020-07-14T19:58:16.399" v="1855" actId="1076"/>
        <pc:sldMkLst>
          <pc:docMk/>
          <pc:sldMk cId="0" sldId="705"/>
        </pc:sldMkLst>
        <pc:grpChg chg="mod">
          <ac:chgData name="紹軒" userId="fd00c7a7-b1ae-4d95-9516-c404b94a9c73" providerId="ADAL" clId="{C8183D77-87A7-4485-87FC-5C86AF432FD3}" dt="2020-07-14T19:58:16.399" v="1855" actId="1076"/>
          <ac:grpSpMkLst>
            <pc:docMk/>
            <pc:sldMk cId="0" sldId="705"/>
            <ac:grpSpMk id="9" creationId="{00000000-0000-0000-0000-000000000000}"/>
          </ac:grpSpMkLst>
        </pc:grpChg>
        <pc:picChg chg="mod">
          <ac:chgData name="紹軒" userId="fd00c7a7-b1ae-4d95-9516-c404b94a9c73" providerId="ADAL" clId="{C8183D77-87A7-4485-87FC-5C86AF432FD3}" dt="2020-07-14T19:58:01.036" v="1849" actId="1076"/>
          <ac:picMkLst>
            <pc:docMk/>
            <pc:sldMk cId="0" sldId="705"/>
            <ac:picMk id="88066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58:32.086" v="1856" actId="20577"/>
        <pc:sldMkLst>
          <pc:docMk/>
          <pc:sldMk cId="0" sldId="706"/>
        </pc:sldMkLst>
        <pc:spChg chg="mod">
          <ac:chgData name="紹軒" userId="fd00c7a7-b1ae-4d95-9516-c404b94a9c73" providerId="ADAL" clId="{C8183D77-87A7-4485-87FC-5C86AF432FD3}" dt="2020-07-14T19:58:32.086" v="1856" actId="20577"/>
          <ac:spMkLst>
            <pc:docMk/>
            <pc:sldMk cId="0" sldId="706"/>
            <ac:spMk id="3" creationId="{00000000-0000-0000-0000-000000000000}"/>
          </ac:spMkLst>
        </pc:spChg>
      </pc:sldChg>
      <pc:sldChg chg="modSp add del mod">
        <pc:chgData name="紹軒" userId="fd00c7a7-b1ae-4d95-9516-c404b94a9c73" providerId="ADAL" clId="{C8183D77-87A7-4485-87FC-5C86AF432FD3}" dt="2020-07-14T19:58:49.050" v="1858" actId="1076"/>
        <pc:sldMkLst>
          <pc:docMk/>
          <pc:sldMk cId="0" sldId="707"/>
        </pc:sldMkLst>
        <pc:picChg chg="mod">
          <ac:chgData name="紹軒" userId="fd00c7a7-b1ae-4d95-9516-c404b94a9c73" providerId="ADAL" clId="{C8183D77-87A7-4485-87FC-5C86AF432FD3}" dt="2020-07-14T19:58:44.857" v="1857" actId="14100"/>
          <ac:picMkLst>
            <pc:docMk/>
            <pc:sldMk cId="0" sldId="707"/>
            <ac:picMk id="90114" creationId="{00000000-0000-0000-0000-000000000000}"/>
          </ac:picMkLst>
        </pc:picChg>
        <pc:picChg chg="mod">
          <ac:chgData name="紹軒" userId="fd00c7a7-b1ae-4d95-9516-c404b94a9c73" providerId="ADAL" clId="{C8183D77-87A7-4485-87FC-5C86AF432FD3}" dt="2020-07-14T19:58:49.050" v="1858" actId="1076"/>
          <ac:picMkLst>
            <pc:docMk/>
            <pc:sldMk cId="0" sldId="707"/>
            <ac:picMk id="90115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0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09"/>
        </pc:sldMkLst>
      </pc:sldChg>
      <pc:sldChg chg="modSp add del mod">
        <pc:chgData name="紹軒" userId="fd00c7a7-b1ae-4d95-9516-c404b94a9c73" providerId="ADAL" clId="{C8183D77-87A7-4485-87FC-5C86AF432FD3}" dt="2020-07-14T19:59:02.529" v="1860" actId="1076"/>
        <pc:sldMkLst>
          <pc:docMk/>
          <pc:sldMk cId="0" sldId="710"/>
        </pc:sldMkLst>
        <pc:picChg chg="mod">
          <ac:chgData name="紹軒" userId="fd00c7a7-b1ae-4d95-9516-c404b94a9c73" providerId="ADAL" clId="{C8183D77-87A7-4485-87FC-5C86AF432FD3}" dt="2020-07-14T19:59:02.529" v="1860" actId="1076"/>
          <ac:picMkLst>
            <pc:docMk/>
            <pc:sldMk cId="0" sldId="710"/>
            <ac:picMk id="93186" creationId="{00000000-0000-0000-0000-000000000000}"/>
          </ac:picMkLst>
        </pc:picChg>
      </pc:sldChg>
      <pc:sldChg chg="modSp add del mod">
        <pc:chgData name="紹軒" userId="fd00c7a7-b1ae-4d95-9516-c404b94a9c73" providerId="ADAL" clId="{C8183D77-87A7-4485-87FC-5C86AF432FD3}" dt="2020-07-14T19:46:55.230" v="1703" actId="27636"/>
        <pc:sldMkLst>
          <pc:docMk/>
          <pc:sldMk cId="0" sldId="711"/>
        </pc:sldMkLst>
        <pc:spChg chg="mod">
          <ac:chgData name="紹軒" userId="fd00c7a7-b1ae-4d95-9516-c404b94a9c73" providerId="ADAL" clId="{C8183D77-87A7-4485-87FC-5C86AF432FD3}" dt="2020-07-14T19:46:55.230" v="1703" actId="27636"/>
          <ac:spMkLst>
            <pc:docMk/>
            <pc:sldMk cId="0" sldId="711"/>
            <ac:spMk id="4" creationId="{00000000-0000-0000-0000-000000000000}"/>
          </ac:spMkLst>
        </pc:sp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18"/>
        </pc:sldMkLst>
      </pc:sldChg>
      <pc:sldChg chg="modSp add del mod">
        <pc:chgData name="紹軒" userId="fd00c7a7-b1ae-4d95-9516-c404b94a9c73" providerId="ADAL" clId="{C8183D77-87A7-4485-87FC-5C86AF432FD3}" dt="2020-07-14T19:59:27.625" v="1862" actId="1076"/>
        <pc:sldMkLst>
          <pc:docMk/>
          <pc:sldMk cId="0" sldId="719"/>
        </pc:sldMkLst>
        <pc:picChg chg="mod">
          <ac:chgData name="紹軒" userId="fd00c7a7-b1ae-4d95-9516-c404b94a9c73" providerId="ADAL" clId="{C8183D77-87A7-4485-87FC-5C86AF432FD3}" dt="2020-07-14T19:59:27.625" v="1862" actId="1076"/>
          <ac:picMkLst>
            <pc:docMk/>
            <pc:sldMk cId="0" sldId="719"/>
            <ac:picMk id="96258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7"/>
        </pc:sldMkLst>
      </pc:sldChg>
      <pc:sldChg chg="modSp add del mod">
        <pc:chgData name="紹軒" userId="fd00c7a7-b1ae-4d95-9516-c404b94a9c73" providerId="ADAL" clId="{C8183D77-87A7-4485-87FC-5C86AF432FD3}" dt="2020-07-14T19:59:48.955" v="1865" actId="1076"/>
        <pc:sldMkLst>
          <pc:docMk/>
          <pc:sldMk cId="0" sldId="728"/>
        </pc:sldMkLst>
        <pc:spChg chg="mod">
          <ac:chgData name="紹軒" userId="fd00c7a7-b1ae-4d95-9516-c404b94a9c73" providerId="ADAL" clId="{C8183D77-87A7-4485-87FC-5C86AF432FD3}" dt="2020-07-14T19:59:46.630" v="1864" actId="14100"/>
          <ac:spMkLst>
            <pc:docMk/>
            <pc:sldMk cId="0" sldId="728"/>
            <ac:spMk id="3" creationId="{00000000-0000-0000-0000-000000000000}"/>
          </ac:spMkLst>
        </pc:spChg>
        <pc:picChg chg="mod">
          <ac:chgData name="紹軒" userId="fd00c7a7-b1ae-4d95-9516-c404b94a9c73" providerId="ADAL" clId="{C8183D77-87A7-4485-87FC-5C86AF432FD3}" dt="2020-07-14T19:59:48.955" v="1865" actId="1076"/>
          <ac:picMkLst>
            <pc:docMk/>
            <pc:sldMk cId="0" sldId="728"/>
            <ac:picMk id="3074" creationId="{00000000-0000-0000-0000-000000000000}"/>
          </ac:picMkLst>
        </pc:pic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2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3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4"/>
        </pc:sldMkLst>
      </pc:sldChg>
      <pc:sldChg chg="modSp add del mod">
        <pc:chgData name="紹軒" userId="fd00c7a7-b1ae-4d95-9516-c404b94a9c73" providerId="ADAL" clId="{C8183D77-87A7-4485-87FC-5C86AF432FD3}" dt="2020-07-14T20:00:09.986" v="1868" actId="20577"/>
        <pc:sldMkLst>
          <pc:docMk/>
          <pc:sldMk cId="0" sldId="745"/>
        </pc:sldMkLst>
        <pc:spChg chg="mod">
          <ac:chgData name="紹軒" userId="fd00c7a7-b1ae-4d95-9516-c404b94a9c73" providerId="ADAL" clId="{C8183D77-87A7-4485-87FC-5C86AF432FD3}" dt="2020-07-14T20:00:09.986" v="1868" actId="20577"/>
          <ac:spMkLst>
            <pc:docMk/>
            <pc:sldMk cId="0" sldId="745"/>
            <ac:spMk id="2" creationId="{00000000-0000-0000-0000-000000000000}"/>
          </ac:spMkLst>
        </pc:spChg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4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7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8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59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0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1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2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3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4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5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6"/>
        </pc:sldMkLst>
      </pc:sldChg>
      <pc:sldChg chg="add del">
        <pc:chgData name="紹軒" userId="fd00c7a7-b1ae-4d95-9516-c404b94a9c73" providerId="ADAL" clId="{C8183D77-87A7-4485-87FC-5C86AF432FD3}" dt="2020-07-14T19:46:55.058" v="1702"/>
        <pc:sldMkLst>
          <pc:docMk/>
          <pc:sldMk cId="0" sldId="767"/>
        </pc:sldMkLst>
      </pc:sldChg>
      <pc:sldChg chg="addSp delSp modSp add mod">
        <pc:chgData name="紹軒" userId="fd00c7a7-b1ae-4d95-9516-c404b94a9c73" providerId="ADAL" clId="{C8183D77-87A7-4485-87FC-5C86AF432FD3}" dt="2020-07-14T19:47:45.550" v="1715" actId="15"/>
        <pc:sldMkLst>
          <pc:docMk/>
          <pc:sldMk cId="238581761" sldId="768"/>
        </pc:sldMkLst>
        <pc:spChg chg="del">
          <ac:chgData name="紹軒" userId="fd00c7a7-b1ae-4d95-9516-c404b94a9c73" providerId="ADAL" clId="{C8183D77-87A7-4485-87FC-5C86AF432FD3}" dt="2020-07-14T19:47:20.161" v="1705" actId="478"/>
          <ac:spMkLst>
            <pc:docMk/>
            <pc:sldMk cId="238581761" sldId="768"/>
            <ac:spMk id="3" creationId="{00000000-0000-0000-0000-000000000000}"/>
          </ac:spMkLst>
        </pc:spChg>
        <pc:spChg chg="add mod">
          <ac:chgData name="紹軒" userId="fd00c7a7-b1ae-4d95-9516-c404b94a9c73" providerId="ADAL" clId="{C8183D77-87A7-4485-87FC-5C86AF432FD3}" dt="2020-07-14T19:47:20.161" v="1705" actId="478"/>
          <ac:spMkLst>
            <pc:docMk/>
            <pc:sldMk cId="238581761" sldId="768"/>
            <ac:spMk id="5" creationId="{BB0E5956-5990-4A37-A440-147AADC73FB8}"/>
          </ac:spMkLst>
        </pc:spChg>
        <pc:spChg chg="add mod">
          <ac:chgData name="紹軒" userId="fd00c7a7-b1ae-4d95-9516-c404b94a9c73" providerId="ADAL" clId="{C8183D77-87A7-4485-87FC-5C86AF432FD3}" dt="2020-07-14T19:47:42.148" v="1712" actId="15"/>
          <ac:spMkLst>
            <pc:docMk/>
            <pc:sldMk cId="238581761" sldId="768"/>
            <ac:spMk id="6" creationId="{9A4EB7CB-80FE-4CE7-ABE5-B7D438D6DB75}"/>
          </ac:spMkLst>
        </pc:spChg>
        <pc:spChg chg="add mod">
          <ac:chgData name="紹軒" userId="fd00c7a7-b1ae-4d95-9516-c404b94a9c73" providerId="ADAL" clId="{C8183D77-87A7-4485-87FC-5C86AF432FD3}" dt="2020-07-14T19:47:45.550" v="1715" actId="15"/>
          <ac:spMkLst>
            <pc:docMk/>
            <pc:sldMk cId="238581761" sldId="768"/>
            <ac:spMk id="7" creationId="{4A802F7A-9098-41BD-B4D6-69DE48B44479}"/>
          </ac:spMkLst>
        </pc:spChg>
      </pc:sldChg>
      <pc:sldMasterChg chg="modSldLayout">
        <pc:chgData name="紹軒" userId="fd00c7a7-b1ae-4d95-9516-c404b94a9c73" providerId="ADAL" clId="{C8183D77-87A7-4485-87FC-5C86AF432FD3}" dt="2020-07-14T17:38:12.443" v="473" actId="1076"/>
        <pc:sldMasterMkLst>
          <pc:docMk/>
          <pc:sldMasterMk cId="2852520185" sldId="2147483648"/>
        </pc:sldMasterMkLst>
        <pc:sldLayoutChg chg="addSp delSp modSp mod">
          <pc:chgData name="紹軒" userId="fd00c7a7-b1ae-4d95-9516-c404b94a9c73" providerId="ADAL" clId="{C8183D77-87A7-4485-87FC-5C86AF432FD3}" dt="2020-07-14T17:38:12.443" v="473" actId="1076"/>
          <pc:sldLayoutMkLst>
            <pc:docMk/>
            <pc:sldMasterMk cId="2852520185" sldId="2147483648"/>
            <pc:sldLayoutMk cId="2661553317" sldId="2147483649"/>
          </pc:sldLayoutMkLst>
          <pc:spChg chg="del mod ord">
            <ac:chgData name="紹軒" userId="fd00c7a7-b1ae-4d95-9516-c404b94a9c73" providerId="ADAL" clId="{C8183D77-87A7-4485-87FC-5C86AF432FD3}" dt="2020-07-14T17:37:19.723" v="469" actId="478"/>
            <ac:spMkLst>
              <pc:docMk/>
              <pc:sldMasterMk cId="2852520185" sldId="2147483648"/>
              <pc:sldLayoutMk cId="2661553317" sldId="2147483649"/>
              <ac:spMk id="6" creationId="{0B343D27-1C40-D045-B59A-A8047BCC48C2}"/>
            </ac:spMkLst>
          </pc:spChg>
          <pc:spChg chg="add mod">
            <ac:chgData name="紹軒" userId="fd00c7a7-b1ae-4d95-9516-c404b94a9c73" providerId="ADAL" clId="{C8183D77-87A7-4485-87FC-5C86AF432FD3}" dt="2020-07-14T17:36:45.641" v="465"/>
            <ac:spMkLst>
              <pc:docMk/>
              <pc:sldMasterMk cId="2852520185" sldId="2147483648"/>
              <pc:sldLayoutMk cId="2661553317" sldId="2147483649"/>
              <ac:spMk id="7" creationId="{278E0252-27A1-4CFA-B272-FE4155BE3626}"/>
            </ac:spMkLst>
          </pc:spChg>
          <pc:spChg chg="add mod">
            <ac:chgData name="紹軒" userId="fd00c7a7-b1ae-4d95-9516-c404b94a9c73" providerId="ADAL" clId="{C8183D77-87A7-4485-87FC-5C86AF432FD3}" dt="2020-07-14T17:38:12.443" v="473" actId="1076"/>
            <ac:spMkLst>
              <pc:docMk/>
              <pc:sldMasterMk cId="2852520185" sldId="2147483648"/>
              <pc:sldLayoutMk cId="2661553317" sldId="2147483649"/>
              <ac:spMk id="8" creationId="{5E87AB70-0805-4078-8B1E-D7DFAF411B8D}"/>
            </ac:spMkLst>
          </pc:spChg>
        </pc:sldLayoutChg>
      </pc:sldMasterChg>
    </pc:docChg>
  </pc:docChgLst>
  <pc:docChgLst>
    <pc:chgData name="紹軒" userId="fd00c7a7-b1ae-4d95-9516-c404b94a9c73" providerId="ADAL" clId="{91807330-A303-4C12-BAEC-666D9395316E}"/>
    <pc:docChg chg="undo custSel addSld delSld modSld modMainMaster">
      <pc:chgData name="紹軒" userId="fd00c7a7-b1ae-4d95-9516-c404b94a9c73" providerId="ADAL" clId="{91807330-A303-4C12-BAEC-666D9395316E}" dt="2020-07-07T02:50:30.908" v="93" actId="20577"/>
      <pc:docMkLst>
        <pc:docMk/>
      </pc:docMkLst>
      <pc:sldChg chg="modSp mod">
        <pc:chgData name="紹軒" userId="fd00c7a7-b1ae-4d95-9516-c404b94a9c73" providerId="ADAL" clId="{91807330-A303-4C12-BAEC-666D9395316E}" dt="2020-07-07T02:50:30.908" v="93" actId="20577"/>
        <pc:sldMkLst>
          <pc:docMk/>
          <pc:sldMk cId="4105419048" sldId="256"/>
        </pc:sldMkLst>
        <pc:spChg chg="mod">
          <ac:chgData name="紹軒" userId="fd00c7a7-b1ae-4d95-9516-c404b94a9c73" providerId="ADAL" clId="{91807330-A303-4C12-BAEC-666D9395316E}" dt="2020-07-07T02:50:30.908" v="93" actId="20577"/>
          <ac:spMkLst>
            <pc:docMk/>
            <pc:sldMk cId="4105419048" sldId="256"/>
            <ac:spMk id="3" creationId="{28F7F43D-325B-7E47-871D-7894D9D2D574}"/>
          </ac:spMkLst>
        </pc:spChg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1648074310" sldId="257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985420401" sldId="258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3881033919" sldId="259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2162617426" sldId="260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2048421996" sldId="261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1072488953" sldId="262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2975793908" sldId="263"/>
        </pc:sldMkLst>
      </pc:sldChg>
      <pc:sldChg chg="modSp mod setBg">
        <pc:chgData name="紹軒" userId="fd00c7a7-b1ae-4d95-9516-c404b94a9c73" providerId="ADAL" clId="{91807330-A303-4C12-BAEC-666D9395316E}" dt="2020-07-07T02:46:44.389" v="71" actId="14100"/>
        <pc:sldMkLst>
          <pc:docMk/>
          <pc:sldMk cId="2861487892" sldId="264"/>
        </pc:sldMkLst>
        <pc:cxnChg chg="mod">
          <ac:chgData name="紹軒" userId="fd00c7a7-b1ae-4d95-9516-c404b94a9c73" providerId="ADAL" clId="{91807330-A303-4C12-BAEC-666D9395316E}" dt="2020-07-07T02:46:44.389" v="71" actId="14100"/>
          <ac:cxnSpMkLst>
            <pc:docMk/>
            <pc:sldMk cId="2861487892" sldId="264"/>
            <ac:cxnSpMk id="9" creationId="{1B84329A-5712-0343-87B1-5034923EF5CF}"/>
          </ac:cxnSpMkLst>
        </pc:cxnChg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1046825100" sldId="265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1864047147" sldId="266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2139650005" sldId="267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824830709" sldId="268"/>
        </pc:sldMkLst>
      </pc:sldChg>
      <pc:sldChg chg="modSp mod setBg">
        <pc:chgData name="紹軒" userId="fd00c7a7-b1ae-4d95-9516-c404b94a9c73" providerId="ADAL" clId="{91807330-A303-4C12-BAEC-666D9395316E}" dt="2020-07-07T02:48:44.520" v="92" actId="2711"/>
        <pc:sldMkLst>
          <pc:docMk/>
          <pc:sldMk cId="491911635" sldId="269"/>
        </pc:sldMkLst>
        <pc:spChg chg="mod">
          <ac:chgData name="紹軒" userId="fd00c7a7-b1ae-4d95-9516-c404b94a9c73" providerId="ADAL" clId="{91807330-A303-4C12-BAEC-666D9395316E}" dt="2020-07-07T02:48:44.520" v="92" actId="2711"/>
          <ac:spMkLst>
            <pc:docMk/>
            <pc:sldMk cId="491911635" sldId="269"/>
            <ac:spMk id="2" creationId="{1820D451-2954-404F-88CA-4C2D503A3B8C}"/>
          </ac:spMkLst>
        </pc:spChg>
      </pc:sldChg>
      <pc:sldChg chg="addSp delSp modSp mod setBg">
        <pc:chgData name="紹軒" userId="fd00c7a7-b1ae-4d95-9516-c404b94a9c73" providerId="ADAL" clId="{91807330-A303-4C12-BAEC-666D9395316E}" dt="2020-06-02T04:27:29.294" v="63"/>
        <pc:sldMkLst>
          <pc:docMk/>
          <pc:sldMk cId="3557900786" sldId="270"/>
        </pc:sldMkLst>
        <pc:spChg chg="mod">
          <ac:chgData name="紹軒" userId="fd00c7a7-b1ae-4d95-9516-c404b94a9c73" providerId="ADAL" clId="{91807330-A303-4C12-BAEC-666D9395316E}" dt="2020-06-02T04:27:28.882" v="53" actId="20577"/>
          <ac:spMkLst>
            <pc:docMk/>
            <pc:sldMk cId="3557900786" sldId="270"/>
            <ac:spMk id="2" creationId="{1820D451-2954-404F-88CA-4C2D503A3B8C}"/>
          </ac:spMkLst>
        </pc:spChg>
        <pc:spChg chg="add del mod">
          <ac:chgData name="紹軒" userId="fd00c7a7-b1ae-4d95-9516-c404b94a9c73" providerId="ADAL" clId="{91807330-A303-4C12-BAEC-666D9395316E}" dt="2020-06-02T04:27:29.294" v="63"/>
          <ac:spMkLst>
            <pc:docMk/>
            <pc:sldMk cId="3557900786" sldId="270"/>
            <ac:spMk id="15" creationId="{258DB7AF-4D3C-4F11-B1D0-A2A3E1457888}"/>
          </ac:spMkLst>
        </pc:spChg>
        <pc:spChg chg="add del mod">
          <ac:chgData name="紹軒" userId="fd00c7a7-b1ae-4d95-9516-c404b94a9c73" providerId="ADAL" clId="{91807330-A303-4C12-BAEC-666D9395316E}" dt="2020-06-02T04:27:29.294" v="63"/>
          <ac:spMkLst>
            <pc:docMk/>
            <pc:sldMk cId="3557900786" sldId="270"/>
            <ac:spMk id="16" creationId="{CE55AEEA-EC68-4CF8-B7EA-5230EAA28581}"/>
          </ac:spMkLst>
        </pc:spChg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3420584658" sldId="271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3882943724" sldId="272"/>
        </pc:sldMkLst>
      </pc:sldChg>
      <pc:sldChg chg="setBg">
        <pc:chgData name="紹軒" userId="fd00c7a7-b1ae-4d95-9516-c404b94a9c73" providerId="ADAL" clId="{91807330-A303-4C12-BAEC-666D9395316E}" dt="2020-06-02T04:19:20.164" v="1"/>
        <pc:sldMkLst>
          <pc:docMk/>
          <pc:sldMk cId="3909423253" sldId="273"/>
        </pc:sldMkLst>
      </pc:sldChg>
      <pc:sldChg chg="delSp modSp add del mod setBg delAnim">
        <pc:chgData name="紹軒" userId="fd00c7a7-b1ae-4d95-9516-c404b94a9c73" providerId="ADAL" clId="{91807330-A303-4C12-BAEC-666D9395316E}" dt="2020-06-02T04:27:47.607" v="70" actId="47"/>
        <pc:sldMkLst>
          <pc:docMk/>
          <pc:sldMk cId="1471183116" sldId="274"/>
        </pc:sldMkLst>
        <pc:spChg chg="mod">
          <ac:chgData name="紹軒" userId="fd00c7a7-b1ae-4d95-9516-c404b94a9c73" providerId="ADAL" clId="{91807330-A303-4C12-BAEC-666D9395316E}" dt="2020-06-02T04:21:47.898" v="45"/>
          <ac:spMkLst>
            <pc:docMk/>
            <pc:sldMk cId="1471183116" sldId="274"/>
            <ac:spMk id="2" creationId="{1820D451-2954-404F-88CA-4C2D503A3B8C}"/>
          </ac:spMkLst>
        </pc:spChg>
        <pc:spChg chg="mod">
          <ac:chgData name="紹軒" userId="fd00c7a7-b1ae-4d95-9516-c404b94a9c73" providerId="ADAL" clId="{91807330-A303-4C12-BAEC-666D9395316E}" dt="2020-06-02T04:20:01.703" v="7"/>
          <ac:spMkLst>
            <pc:docMk/>
            <pc:sldMk cId="1471183116" sldId="274"/>
            <ac:spMk id="9" creationId="{DA43AF19-00B8-3C43-87C7-C36F38FDC00F}"/>
          </ac:spMkLst>
        </pc:spChg>
        <pc:spChg chg="mod">
          <ac:chgData name="紹軒" userId="fd00c7a7-b1ae-4d95-9516-c404b94a9c73" providerId="ADAL" clId="{91807330-A303-4C12-BAEC-666D9395316E}" dt="2020-06-02T04:27:29.486" v="69" actId="20577"/>
          <ac:spMkLst>
            <pc:docMk/>
            <pc:sldMk cId="1471183116" sldId="274"/>
            <ac:spMk id="11" creationId="{60B3005D-D805-AC4C-8CD5-6BED25A16349}"/>
          </ac:spMkLst>
        </pc:spChg>
        <pc:spChg chg="mod">
          <ac:chgData name="紹軒" userId="fd00c7a7-b1ae-4d95-9516-c404b94a9c73" providerId="ADAL" clId="{91807330-A303-4C12-BAEC-666D9395316E}" dt="2020-06-02T04:27:29.388" v="66" actId="20577"/>
          <ac:spMkLst>
            <pc:docMk/>
            <pc:sldMk cId="1471183116" sldId="274"/>
            <ac:spMk id="13" creationId="{2A60528E-B33D-A648-AFEF-3F583A422230}"/>
          </ac:spMkLst>
        </pc:spChg>
        <pc:picChg chg="mod">
          <ac:chgData name="紹軒" userId="fd00c7a7-b1ae-4d95-9516-c404b94a9c73" providerId="ADAL" clId="{91807330-A303-4C12-BAEC-666D9395316E}" dt="2020-06-02T04:19:58.859" v="4" actId="1076"/>
          <ac:picMkLst>
            <pc:docMk/>
            <pc:sldMk cId="1471183116" sldId="274"/>
            <ac:picMk id="6" creationId="{1A8B6286-326E-5541-9F3A-D6CCCD1ED010}"/>
          </ac:picMkLst>
        </pc:picChg>
        <pc:picChg chg="del">
          <ac:chgData name="紹軒" userId="fd00c7a7-b1ae-4d95-9516-c404b94a9c73" providerId="ADAL" clId="{91807330-A303-4C12-BAEC-666D9395316E}" dt="2020-06-02T04:19:28.904" v="2" actId="478"/>
          <ac:picMkLst>
            <pc:docMk/>
            <pc:sldMk cId="1471183116" sldId="274"/>
            <ac:picMk id="14" creationId="{834971A3-753C-F941-B20E-488E9EB7FA10}"/>
          </ac:picMkLst>
        </pc:picChg>
      </pc:sldChg>
      <pc:sldMasterChg chg="setBg modSldLayout">
        <pc:chgData name="紹軒" userId="fd00c7a7-b1ae-4d95-9516-c404b94a9c73" providerId="ADAL" clId="{91807330-A303-4C12-BAEC-666D9395316E}" dt="2020-06-02T04:19:20.164" v="1"/>
        <pc:sldMasterMkLst>
          <pc:docMk/>
          <pc:sldMasterMk cId="2852520185" sldId="2147483648"/>
        </pc:sldMasterMkLst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2661553317" sldId="2147483649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235245314" sldId="2147483650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4053250259" sldId="2147483651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2378276862" sldId="2147483652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844439157" sldId="2147483653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006896588" sldId="2147483654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138378004" sldId="2147483655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2913661453" sldId="2147483656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414745007" sldId="2147483657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3310924615" sldId="2147483658"/>
          </pc:sldLayoutMkLst>
        </pc:sldLayoutChg>
        <pc:sldLayoutChg chg="setBg">
          <pc:chgData name="紹軒" userId="fd00c7a7-b1ae-4d95-9516-c404b94a9c73" providerId="ADAL" clId="{91807330-A303-4C12-BAEC-666D9395316E}" dt="2020-06-02T04:19:20.164" v="1"/>
          <pc:sldLayoutMkLst>
            <pc:docMk/>
            <pc:sldMasterMk cId="2852520185" sldId="2147483648"/>
            <pc:sldLayoutMk cId="1890945654" sldId="2147483659"/>
          </pc:sldLayoutMkLst>
        </pc:sldLayoutChg>
      </pc:sldMasterChg>
    </pc:docChg>
  </pc:docChgLst>
  <pc:docChgLst>
    <pc:chgData name="紹軒" userId="fd00c7a7-b1ae-4d95-9516-c404b94a9c73" providerId="ADAL" clId="{E7689BB6-9FF5-4659-B7F8-0F60FC362F19}"/>
    <pc:docChg chg="undo redo custSel addSld delSld modSld sldOrd modMainMaster">
      <pc:chgData name="紹軒" userId="fd00c7a7-b1ae-4d95-9516-c404b94a9c73" providerId="ADAL" clId="{E7689BB6-9FF5-4659-B7F8-0F60FC362F19}" dt="2020-07-14T15:00:18.938" v="2146" actId="1076"/>
      <pc:docMkLst>
        <pc:docMk/>
      </pc:docMkLst>
      <pc:sldChg chg="addSp delSp modSp mod">
        <pc:chgData name="紹軒" userId="fd00c7a7-b1ae-4d95-9516-c404b94a9c73" providerId="ADAL" clId="{E7689BB6-9FF5-4659-B7F8-0F60FC362F19}" dt="2020-07-14T12:41:06.557" v="110"/>
        <pc:sldMkLst>
          <pc:docMk/>
          <pc:sldMk cId="4105419048" sldId="256"/>
        </pc:sldMkLst>
        <pc:spChg chg="mod">
          <ac:chgData name="紹軒" userId="fd00c7a7-b1ae-4d95-9516-c404b94a9c73" providerId="ADAL" clId="{E7689BB6-9FF5-4659-B7F8-0F60FC362F19}" dt="2020-07-14T12:28:18.621" v="78" actId="20577"/>
          <ac:spMkLst>
            <pc:docMk/>
            <pc:sldMk cId="4105419048" sldId="256"/>
            <ac:spMk id="2" creationId="{2850968B-E9DC-4243-8498-CAE1E4037775}"/>
          </ac:spMkLst>
        </pc:spChg>
        <pc:spChg chg="add del mod">
          <ac:chgData name="紹軒" userId="fd00c7a7-b1ae-4d95-9516-c404b94a9c73" providerId="ADAL" clId="{E7689BB6-9FF5-4659-B7F8-0F60FC362F19}" dt="2020-07-14T12:26:35.975" v="27" actId="1076"/>
          <ac:spMkLst>
            <pc:docMk/>
            <pc:sldMk cId="4105419048" sldId="256"/>
            <ac:spMk id="3" creationId="{29623D6B-3DAD-4D71-97AE-FF92B27E8975}"/>
          </ac:spMkLst>
        </pc:spChg>
        <pc:spChg chg="mod">
          <ac:chgData name="紹軒" userId="fd00c7a7-b1ae-4d95-9516-c404b94a9c73" providerId="ADAL" clId="{E7689BB6-9FF5-4659-B7F8-0F60FC362F19}" dt="2020-07-14T12:29:00.257" v="85" actId="1076"/>
          <ac:spMkLst>
            <pc:docMk/>
            <pc:sldMk cId="4105419048" sldId="256"/>
            <ac:spMk id="8" creationId="{C950C869-2AEB-4495-9168-FF53F7ADAEA5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1" creationId="{03643244-A5AF-45B4-BC9D-0F39AACD0A5E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2" creationId="{DAEFC0BD-CAAA-4A20-9073-294DDD0BDF39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3" creationId="{38DE7051-4B76-430A-9420-08FA16578E54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5" creationId="{26CC8D18-C7C3-4C14-AB85-4B12501E2631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6" creationId="{FC5B1312-4323-4038-BE2A-CE7B91068742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7" creationId="{E50007C0-B2E8-4935-B818-E234337E61DE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18" creationId="{0922C166-AF4C-47F6-BA1A-45ACED5F382E}"/>
          </ac:spMkLst>
        </pc:spChg>
        <pc:spChg chg="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33" creationId="{0CAA7958-6881-415B-BA83-6E642D2FBF36}"/>
          </ac:spMkLst>
        </pc:spChg>
        <pc:spChg chg="add 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52" creationId="{ADBD466F-7360-45DF-B515-598D4FCD5760}"/>
          </ac:spMkLst>
        </pc:spChg>
        <pc:spChg chg="add 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53" creationId="{BFA6762A-7CAD-4687-805F-240976F11D1C}"/>
          </ac:spMkLst>
        </pc:spChg>
        <pc:spChg chg="add 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54" creationId="{8226107B-72CB-42E3-AF21-3DA227A5E3EB}"/>
          </ac:spMkLst>
        </pc:spChg>
        <pc:spChg chg="add mod">
          <ac:chgData name="紹軒" userId="fd00c7a7-b1ae-4d95-9516-c404b94a9c73" providerId="ADAL" clId="{E7689BB6-9FF5-4659-B7F8-0F60FC362F19}" dt="2020-07-14T12:32:14.686" v="99" actId="208"/>
          <ac:spMkLst>
            <pc:docMk/>
            <pc:sldMk cId="4105419048" sldId="256"/>
            <ac:spMk id="55" creationId="{1BA034A4-4FC4-496A-9BF2-C093C43C2193}"/>
          </ac:spMkLst>
        </pc:spChg>
        <pc:spChg chg="add del mod">
          <ac:chgData name="紹軒" userId="fd00c7a7-b1ae-4d95-9516-c404b94a9c73" providerId="ADAL" clId="{E7689BB6-9FF5-4659-B7F8-0F60FC362F19}" dt="2020-07-14T12:41:06.557" v="110"/>
          <ac:spMkLst>
            <pc:docMk/>
            <pc:sldMk cId="4105419048" sldId="256"/>
            <ac:spMk id="56" creationId="{B6624132-ECED-44A9-86F3-D4F441D85A12}"/>
          </ac:spMkLst>
        </pc:spChg>
        <pc:grpChg chg="add mod ord">
          <ac:chgData name="紹軒" userId="fd00c7a7-b1ae-4d95-9516-c404b94a9c73" providerId="ADAL" clId="{E7689BB6-9FF5-4659-B7F8-0F60FC362F19}" dt="2020-07-14T12:32:29.038" v="100" actId="1076"/>
          <ac:grpSpMkLst>
            <pc:docMk/>
            <pc:sldMk cId="4105419048" sldId="256"/>
            <ac:grpSpMk id="9" creationId="{1C1419B8-119F-4D21-8BA2-5386F530E06E}"/>
          </ac:grpSpMkLst>
        </pc:grpChg>
        <pc:grpChg chg="add mod">
          <ac:chgData name="紹軒" userId="fd00c7a7-b1ae-4d95-9516-c404b94a9c73" providerId="ADAL" clId="{E7689BB6-9FF5-4659-B7F8-0F60FC362F19}" dt="2020-07-14T12:31:34.979" v="95" actId="164"/>
          <ac:grpSpMkLst>
            <pc:docMk/>
            <pc:sldMk cId="4105419048" sldId="256"/>
            <ac:grpSpMk id="10" creationId="{2F729DAB-E677-46CA-8B2C-3BBC1CB6087F}"/>
          </ac:grpSpMkLst>
        </pc:grpChg>
        <pc:picChg chg="add del mod ord">
          <ac:chgData name="紹軒" userId="fd00c7a7-b1ae-4d95-9516-c404b94a9c73" providerId="ADAL" clId="{E7689BB6-9FF5-4659-B7F8-0F60FC362F19}" dt="2020-07-14T12:30:43.411" v="90" actId="478"/>
          <ac:picMkLst>
            <pc:docMk/>
            <pc:sldMk cId="4105419048" sldId="256"/>
            <ac:picMk id="5" creationId="{34FFE1B0-B1A0-4319-9A78-301908EFA27B}"/>
          </ac:picMkLst>
        </pc:picChg>
        <pc:picChg chg="del mod">
          <ac:chgData name="紹軒" userId="fd00c7a7-b1ae-4d95-9516-c404b94a9c73" providerId="ADAL" clId="{E7689BB6-9FF5-4659-B7F8-0F60FC362F19}" dt="2020-07-14T12:26:01.771" v="21" actId="478"/>
          <ac:picMkLst>
            <pc:docMk/>
            <pc:sldMk cId="4105419048" sldId="256"/>
            <ac:picMk id="6" creationId="{BFA74BCE-70B5-314D-A381-997123FAFB7F}"/>
          </ac:picMkLst>
        </pc:picChg>
        <pc:picChg chg="del mod">
          <ac:chgData name="紹軒" userId="fd00c7a7-b1ae-4d95-9516-c404b94a9c73" providerId="ADAL" clId="{E7689BB6-9FF5-4659-B7F8-0F60FC362F19}" dt="2020-07-14T12:26:30.242" v="26" actId="478"/>
          <ac:picMkLst>
            <pc:docMk/>
            <pc:sldMk cId="4105419048" sldId="256"/>
            <ac:picMk id="7" creationId="{DD0FE3F2-F48E-6040-B6E7-67D8818AC449}"/>
          </ac:picMkLst>
        </pc:pic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19" creationId="{DB32EAED-FC49-493E-9A03-5B2F8E354EBF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0" creationId="{68625E58-A272-4715-A6A0-AC4B688D5BC1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1" creationId="{F9812057-AE57-4F46-8B21-BD9A05B5D8C9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2" creationId="{11112BAE-0C6D-46BD-A1CE-D2F2150815D0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3" creationId="{DB397427-E5D2-489B-9184-6A9F4A1AD29C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4" creationId="{EA965081-E019-4FE0-8FA6-6D7CEBDE1281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5" creationId="{AC7DC4D0-BEF0-450A-A6F2-A34F55F226F4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6" creationId="{3E4EF79B-9978-4CC1-9761-490FA6B6498B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7" creationId="{4DCD242A-C228-4D9A-B0AB-BBD03B20422C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8" creationId="{86DA3186-5C16-439C-94B3-DE6C54C45AAF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29" creationId="{6A821EA2-B1D5-490A-86A2-5B396548D1E2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0" creationId="{177ECCAC-C8DB-4ED9-A670-A266D120849D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1" creationId="{9FBB6582-5930-4A47-A7C4-9B54C15378BF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2" creationId="{52106CED-5EED-409C-BCDD-405C98970319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4" creationId="{CAFE4D78-BBC5-4A12-95B4-E341FDEAC9D8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5" creationId="{8B260218-3FC6-449B-9D0B-BBF8E130B44E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6" creationId="{09F0A034-785B-4356-8F8E-70B4A4C441B3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7" creationId="{3E80A926-8D66-4987-9828-BEE6E2418D80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8" creationId="{6D92A4F6-579D-4287-9CBF-E480FC3BA5F2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39" creationId="{6B6E291C-7129-4B5D-8A01-017483869A47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0" creationId="{0972ED96-0354-452F-AB0E-3290EC7A29E9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1" creationId="{1E26D34A-EDC0-44BC-884C-C11CE807EB67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2" creationId="{B43B953C-1A61-4671-9B29-DD9B92ED64B6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3" creationId="{C77CBD6D-004F-46E7-B94E-01265A36B837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4" creationId="{4EEED10E-42C4-4716-8974-A2B3E01B3C01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5" creationId="{747B8999-ABB5-43F1-9724-6A38BF50D1A5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6" creationId="{7E7A2955-E943-45C2-A2C0-5A2C47C764A3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7" creationId="{5453F0DC-D402-49BC-B6C7-EB42AB573599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8" creationId="{1BDF25F1-F626-474E-8821-6A988AAFBF17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49" creationId="{8C245EA4-0673-4079-A9BC-5AA03FDF8F6A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50" creationId="{F8A308FC-C3A0-4AC8-9D3F-514556CA17A3}"/>
          </ac:cxnSpMkLst>
        </pc:cxnChg>
        <pc:cxnChg chg="mod">
          <ac:chgData name="紹軒" userId="fd00c7a7-b1ae-4d95-9516-c404b94a9c73" providerId="ADAL" clId="{E7689BB6-9FF5-4659-B7F8-0F60FC362F19}" dt="2020-07-14T12:32:14.686" v="99" actId="208"/>
          <ac:cxnSpMkLst>
            <pc:docMk/>
            <pc:sldMk cId="4105419048" sldId="256"/>
            <ac:cxnSpMk id="51" creationId="{32C197AB-C813-4AEF-8312-DA52D2CBDBB0}"/>
          </ac:cxnSpMkLst>
        </pc:cxnChg>
      </pc:sldChg>
      <pc:sldChg chg="addSp delSp modSp add del mod">
        <pc:chgData name="紹軒" userId="fd00c7a7-b1ae-4d95-9516-c404b94a9c73" providerId="ADAL" clId="{E7689BB6-9FF5-4659-B7F8-0F60FC362F19}" dt="2020-07-14T14:45:21.627" v="2042"/>
        <pc:sldMkLst>
          <pc:docMk/>
          <pc:sldMk cId="1648074310" sldId="257"/>
        </pc:sldMkLst>
        <pc:spChg chg="add del mod ord">
          <ac:chgData name="紹軒" userId="fd00c7a7-b1ae-4d95-9516-c404b94a9c73" providerId="ADAL" clId="{E7689BB6-9FF5-4659-B7F8-0F60FC362F19}" dt="2020-07-14T14:45:20.737" v="2041" actId="167"/>
          <ac:spMkLst>
            <pc:docMk/>
            <pc:sldMk cId="1648074310" sldId="257"/>
            <ac:spMk id="2" creationId="{1820D451-2954-404F-88CA-4C2D503A3B8C}"/>
          </ac:spMkLst>
        </pc:spChg>
        <pc:spChg chg="mod ord">
          <ac:chgData name="紹軒" userId="fd00c7a7-b1ae-4d95-9516-c404b94a9c73" providerId="ADAL" clId="{E7689BB6-9FF5-4659-B7F8-0F60FC362F19}" dt="2020-07-14T12:53:13.522" v="249" actId="2711"/>
          <ac:spMkLst>
            <pc:docMk/>
            <pc:sldMk cId="1648074310" sldId="257"/>
            <ac:spMk id="9" creationId="{D183A9A6-79F5-A344-A533-A63BEEF87975}"/>
          </ac:spMkLst>
        </pc:spChg>
        <pc:spChg chg="del">
          <ac:chgData name="紹軒" userId="fd00c7a7-b1ae-4d95-9516-c404b94a9c73" providerId="ADAL" clId="{E7689BB6-9FF5-4659-B7F8-0F60FC362F19}" dt="2020-07-14T12:51:28.363" v="216" actId="478"/>
          <ac:spMkLst>
            <pc:docMk/>
            <pc:sldMk cId="1648074310" sldId="257"/>
            <ac:spMk id="10" creationId="{DB3402DC-89E8-FA4B-A418-B952383B7292}"/>
          </ac:spMkLst>
        </pc:spChg>
        <pc:spChg chg="del">
          <ac:chgData name="紹軒" userId="fd00c7a7-b1ae-4d95-9516-c404b94a9c73" providerId="ADAL" clId="{E7689BB6-9FF5-4659-B7F8-0F60FC362F19}" dt="2020-07-14T12:51:28.363" v="216" actId="478"/>
          <ac:spMkLst>
            <pc:docMk/>
            <pc:sldMk cId="1648074310" sldId="257"/>
            <ac:spMk id="11" creationId="{A2A8C11C-327E-244A-BABE-31E378835B8C}"/>
          </ac:spMkLst>
        </pc:spChg>
        <pc:spChg chg="del">
          <ac:chgData name="紹軒" userId="fd00c7a7-b1ae-4d95-9516-c404b94a9c73" providerId="ADAL" clId="{E7689BB6-9FF5-4659-B7F8-0F60FC362F19}" dt="2020-07-14T12:51:28.363" v="216" actId="478"/>
          <ac:spMkLst>
            <pc:docMk/>
            <pc:sldMk cId="1648074310" sldId="257"/>
            <ac:spMk id="12" creationId="{A826B944-80E0-9641-8A5A-77BE3D947DE9}"/>
          </ac:spMkLst>
        </pc:spChg>
        <pc:spChg chg="add del mod">
          <ac:chgData name="紹軒" userId="fd00c7a7-b1ae-4d95-9516-c404b94a9c73" providerId="ADAL" clId="{E7689BB6-9FF5-4659-B7F8-0F60FC362F19}" dt="2020-07-14T12:48:40.859" v="182" actId="478"/>
          <ac:spMkLst>
            <pc:docMk/>
            <pc:sldMk cId="1648074310" sldId="257"/>
            <ac:spMk id="13" creationId="{7447B5E0-659C-446A-B030-E6E8A0EF9FA4}"/>
          </ac:spMkLst>
        </pc:spChg>
        <pc:spChg chg="add del mod">
          <ac:chgData name="紹軒" userId="fd00c7a7-b1ae-4d95-9516-c404b94a9c73" providerId="ADAL" clId="{E7689BB6-9FF5-4659-B7F8-0F60FC362F19}" dt="2020-07-14T14:45:20.023" v="2040" actId="478"/>
          <ac:spMkLst>
            <pc:docMk/>
            <pc:sldMk cId="1648074310" sldId="257"/>
            <ac:spMk id="13" creationId="{E0D03AD7-7272-46D2-BAB2-B04609B1C5A1}"/>
          </ac:spMkLst>
        </pc:spChg>
        <pc:spChg chg="del">
          <ac:chgData name="紹軒" userId="fd00c7a7-b1ae-4d95-9516-c404b94a9c73" providerId="ADAL" clId="{E7689BB6-9FF5-4659-B7F8-0F60FC362F19}" dt="2020-07-14T12:46:46.418" v="176" actId="478"/>
          <ac:spMkLst>
            <pc:docMk/>
            <pc:sldMk cId="1648074310" sldId="257"/>
            <ac:spMk id="14" creationId="{594C26B3-C667-41D4-B716-0856C2BE58CE}"/>
          </ac:spMkLst>
        </pc:spChg>
        <pc:spChg chg="add mod">
          <ac:chgData name="紹軒" userId="fd00c7a7-b1ae-4d95-9516-c404b94a9c73" providerId="ADAL" clId="{E7689BB6-9FF5-4659-B7F8-0F60FC362F19}" dt="2020-07-14T12:53:35.079" v="283" actId="20577"/>
          <ac:spMkLst>
            <pc:docMk/>
            <pc:sldMk cId="1648074310" sldId="257"/>
            <ac:spMk id="46" creationId="{1C37A4BC-2C0C-4011-A8A2-84FA6A838EDE}"/>
          </ac:spMkLst>
        </pc:spChg>
        <pc:spChg chg="add mod">
          <ac:chgData name="紹軒" userId="fd00c7a7-b1ae-4d95-9516-c404b94a9c73" providerId="ADAL" clId="{E7689BB6-9FF5-4659-B7F8-0F60FC362F19}" dt="2020-07-14T12:54:34.151" v="352" actId="5793"/>
          <ac:spMkLst>
            <pc:docMk/>
            <pc:sldMk cId="1648074310" sldId="257"/>
            <ac:spMk id="48" creationId="{EB4DAC12-C70C-4DC5-B2F3-F936F4622BCE}"/>
          </ac:spMkLst>
        </pc:spChg>
        <pc:spChg chg="add mod">
          <ac:chgData name="紹軒" userId="fd00c7a7-b1ae-4d95-9516-c404b94a9c73" providerId="ADAL" clId="{E7689BB6-9FF5-4659-B7F8-0F60FC362F19}" dt="2020-07-14T12:54:59.057" v="398" actId="5793"/>
          <ac:spMkLst>
            <pc:docMk/>
            <pc:sldMk cId="1648074310" sldId="257"/>
            <ac:spMk id="50" creationId="{79DF81CF-AAC1-4F7B-970C-EFEEE767CC15}"/>
          </ac:spMkLst>
        </pc:spChg>
        <pc:spChg chg="add mod">
          <ac:chgData name="紹軒" userId="fd00c7a7-b1ae-4d95-9516-c404b94a9c73" providerId="ADAL" clId="{E7689BB6-9FF5-4659-B7F8-0F60FC362F19}" dt="2020-07-14T12:55:29.054" v="449" actId="20577"/>
          <ac:spMkLst>
            <pc:docMk/>
            <pc:sldMk cId="1648074310" sldId="257"/>
            <ac:spMk id="52" creationId="{15A6972D-A443-4BA4-9FB8-5C06D5D4A3FD}"/>
          </ac:spMkLst>
        </pc:spChg>
        <pc:spChg chg="add mod">
          <ac:chgData name="紹軒" userId="fd00c7a7-b1ae-4d95-9516-c404b94a9c73" providerId="ADAL" clId="{E7689BB6-9FF5-4659-B7F8-0F60FC362F19}" dt="2020-07-14T12:55:56.275" v="500" actId="5793"/>
          <ac:spMkLst>
            <pc:docMk/>
            <pc:sldMk cId="1648074310" sldId="257"/>
            <ac:spMk id="54" creationId="{88BEB056-68D9-48B5-BD4C-BB9617DF5178}"/>
          </ac:spMkLst>
        </pc:spChg>
        <pc:spChg chg="add mod">
          <ac:chgData name="紹軒" userId="fd00c7a7-b1ae-4d95-9516-c404b94a9c73" providerId="ADAL" clId="{E7689BB6-9FF5-4659-B7F8-0F60FC362F19}" dt="2020-07-14T12:56:26.789" v="548" actId="20577"/>
          <ac:spMkLst>
            <pc:docMk/>
            <pc:sldMk cId="1648074310" sldId="257"/>
            <ac:spMk id="56" creationId="{7BC8A021-C85B-4AAA-B9E8-8373D64D2D17}"/>
          </ac:spMkLst>
        </pc:spChg>
        <pc:spChg chg="add mod">
          <ac:chgData name="紹軒" userId="fd00c7a7-b1ae-4d95-9516-c404b94a9c73" providerId="ADAL" clId="{E7689BB6-9FF5-4659-B7F8-0F60FC362F19}" dt="2020-07-14T12:56:36.930" v="574" actId="5793"/>
          <ac:spMkLst>
            <pc:docMk/>
            <pc:sldMk cId="1648074310" sldId="257"/>
            <ac:spMk id="58" creationId="{041E82A9-32D8-4F5B-9584-B88B54C42DCE}"/>
          </ac:spMkLst>
        </pc:spChg>
        <pc:grpChg chg="add mod">
          <ac:chgData name="紹軒" userId="fd00c7a7-b1ae-4d95-9516-c404b94a9c73" providerId="ADAL" clId="{E7689BB6-9FF5-4659-B7F8-0F60FC362F19}" dt="2020-07-14T12:51:35.566" v="218" actId="1076"/>
          <ac:grpSpMkLst>
            <pc:docMk/>
            <pc:sldMk cId="1648074310" sldId="257"/>
            <ac:grpSpMk id="21" creationId="{43DED8AF-8E96-4829-AFC4-198B5684011A}"/>
          </ac:grpSpMkLst>
        </pc:grpChg>
        <pc:grpChg chg="add mod">
          <ac:chgData name="紹軒" userId="fd00c7a7-b1ae-4d95-9516-c404b94a9c73" providerId="ADAL" clId="{E7689BB6-9FF5-4659-B7F8-0F60FC362F19}" dt="2020-07-14T12:56:52.897" v="576" actId="14100"/>
          <ac:grpSpMkLst>
            <pc:docMk/>
            <pc:sldMk cId="1648074310" sldId="257"/>
            <ac:grpSpMk id="22" creationId="{BFE29691-9547-40B3-961D-1AD1270C7376}"/>
          </ac:grpSpMkLst>
        </pc:grpChg>
        <pc:grpChg chg="add mod">
          <ac:chgData name="紹軒" userId="fd00c7a7-b1ae-4d95-9516-c404b94a9c73" providerId="ADAL" clId="{E7689BB6-9FF5-4659-B7F8-0F60FC362F19}" dt="2020-07-14T12:52:01.094" v="228" actId="1076"/>
          <ac:grpSpMkLst>
            <pc:docMk/>
            <pc:sldMk cId="1648074310" sldId="257"/>
            <ac:grpSpMk id="27" creationId="{8AB2DDA9-7022-4A10-BCEA-46C1AB41C21D}"/>
          </ac:grpSpMkLst>
        </pc:grpChg>
        <pc:grpChg chg="add mod">
          <ac:chgData name="紹軒" userId="fd00c7a7-b1ae-4d95-9516-c404b94a9c73" providerId="ADAL" clId="{E7689BB6-9FF5-4659-B7F8-0F60FC362F19}" dt="2020-07-14T12:51:52.554" v="226" actId="1076"/>
          <ac:grpSpMkLst>
            <pc:docMk/>
            <pc:sldMk cId="1648074310" sldId="257"/>
            <ac:grpSpMk id="30" creationId="{9E085FED-D5CB-4A53-886A-E6F2E214CF13}"/>
          </ac:grpSpMkLst>
        </pc:grpChg>
        <pc:grpChg chg="add mod">
          <ac:chgData name="紹軒" userId="fd00c7a7-b1ae-4d95-9516-c404b94a9c73" providerId="ADAL" clId="{E7689BB6-9FF5-4659-B7F8-0F60FC362F19}" dt="2020-07-14T12:52:13.951" v="229" actId="1076"/>
          <ac:grpSpMkLst>
            <pc:docMk/>
            <pc:sldMk cId="1648074310" sldId="257"/>
            <ac:grpSpMk id="33" creationId="{9CF72179-2F13-4A9D-AF5C-A7CC766511D7}"/>
          </ac:grpSpMkLst>
        </pc:grpChg>
        <pc:grpChg chg="add mod">
          <ac:chgData name="紹軒" userId="fd00c7a7-b1ae-4d95-9516-c404b94a9c73" providerId="ADAL" clId="{E7689BB6-9FF5-4659-B7F8-0F60FC362F19}" dt="2020-07-14T12:56:46.399" v="575" actId="14100"/>
          <ac:grpSpMkLst>
            <pc:docMk/>
            <pc:sldMk cId="1648074310" sldId="257"/>
            <ac:grpSpMk id="36" creationId="{4F131303-4F07-49A1-9F68-285AECEF165C}"/>
          </ac:grpSpMkLst>
        </pc:grpChg>
        <pc:grpChg chg="add mod">
          <ac:chgData name="紹軒" userId="fd00c7a7-b1ae-4d95-9516-c404b94a9c73" providerId="ADAL" clId="{E7689BB6-9FF5-4659-B7F8-0F60FC362F19}" dt="2020-07-14T12:56:55.943" v="577" actId="14100"/>
          <ac:grpSpMkLst>
            <pc:docMk/>
            <pc:sldMk cId="1648074310" sldId="257"/>
            <ac:grpSpMk id="39" creationId="{0CFFD875-37DC-4E7F-88B9-6BC60F051D07}"/>
          </ac:grpSpMkLst>
        </pc:grpChg>
        <pc:grpChg chg="add mod">
          <ac:chgData name="紹軒" userId="fd00c7a7-b1ae-4d95-9516-c404b94a9c73" providerId="ADAL" clId="{E7689BB6-9FF5-4659-B7F8-0F60FC362F19}" dt="2020-07-14T12:56:58.368" v="578" actId="14100"/>
          <ac:grpSpMkLst>
            <pc:docMk/>
            <pc:sldMk cId="1648074310" sldId="257"/>
            <ac:grpSpMk id="42" creationId="{31CBACE5-38B7-438A-AD10-232739D9E5D5}"/>
          </ac:grpSpMkLst>
        </pc:grpChg>
        <pc:picChg chg="del mod">
          <ac:chgData name="紹軒" userId="fd00c7a7-b1ae-4d95-9516-c404b94a9c73" providerId="ADAL" clId="{E7689BB6-9FF5-4659-B7F8-0F60FC362F19}" dt="2020-07-14T12:48:38.545" v="181" actId="478"/>
          <ac:picMkLst>
            <pc:docMk/>
            <pc:sldMk cId="1648074310" sldId="257"/>
            <ac:picMk id="5" creationId="{4FC2C61B-7DFF-CC4C-BDBD-B7AC45DF8019}"/>
          </ac:picMkLst>
        </pc:picChg>
        <pc:picChg chg="del mod">
          <ac:chgData name="紹軒" userId="fd00c7a7-b1ae-4d95-9516-c404b94a9c73" providerId="ADAL" clId="{E7689BB6-9FF5-4659-B7F8-0F60FC362F19}" dt="2020-07-14T12:51:28.363" v="216" actId="478"/>
          <ac:picMkLst>
            <pc:docMk/>
            <pc:sldMk cId="1648074310" sldId="257"/>
            <ac:picMk id="6" creationId="{D0566D53-BFCC-B64A-837E-F8E0C9A4C2CD}"/>
          </ac:picMkLst>
        </pc:picChg>
        <pc:picChg chg="del">
          <ac:chgData name="紹軒" userId="fd00c7a7-b1ae-4d95-9516-c404b94a9c73" providerId="ADAL" clId="{E7689BB6-9FF5-4659-B7F8-0F60FC362F19}" dt="2020-07-14T12:51:28.363" v="216" actId="478"/>
          <ac:picMkLst>
            <pc:docMk/>
            <pc:sldMk cId="1648074310" sldId="257"/>
            <ac:picMk id="7" creationId="{2394A8F7-790B-8D40-9425-B1AF8975D394}"/>
          </ac:picMkLst>
        </pc:picChg>
        <pc:picChg chg="del">
          <ac:chgData name="紹軒" userId="fd00c7a7-b1ae-4d95-9516-c404b94a9c73" providerId="ADAL" clId="{E7689BB6-9FF5-4659-B7F8-0F60FC362F19}" dt="2020-07-14T12:51:28.363" v="216" actId="478"/>
          <ac:picMkLst>
            <pc:docMk/>
            <pc:sldMk cId="1648074310" sldId="257"/>
            <ac:picMk id="8" creationId="{04BD8DCD-EEC7-3844-B0F8-657467DF4E8B}"/>
          </ac:picMkLst>
        </pc:picChg>
        <pc:picChg chg="mod">
          <ac:chgData name="紹軒" userId="fd00c7a7-b1ae-4d95-9516-c404b94a9c73" providerId="ADAL" clId="{E7689BB6-9FF5-4659-B7F8-0F60FC362F19}" dt="2020-07-14T12:57:14.949" v="581" actId="1036"/>
          <ac:picMkLst>
            <pc:docMk/>
            <pc:sldMk cId="1648074310" sldId="257"/>
            <ac:picMk id="16" creationId="{B8CF3C48-4859-5746-B16B-6DCB3B10BC18}"/>
          </ac:picMkLst>
        </pc:picChg>
        <pc:picChg chg="add mod">
          <ac:chgData name="紹軒" userId="fd00c7a7-b1ae-4d95-9516-c404b94a9c73" providerId="ADAL" clId="{E7689BB6-9FF5-4659-B7F8-0F60FC362F19}" dt="2020-07-14T12:50:54.596" v="203" actId="164"/>
          <ac:picMkLst>
            <pc:docMk/>
            <pc:sldMk cId="1648074310" sldId="257"/>
            <ac:picMk id="17" creationId="{06114B40-88D5-4690-8616-288CBD803DE0}"/>
          </ac:picMkLst>
        </pc:picChg>
        <pc:picChg chg="add mod">
          <ac:chgData name="紹軒" userId="fd00c7a7-b1ae-4d95-9516-c404b94a9c73" providerId="ADAL" clId="{E7689BB6-9FF5-4659-B7F8-0F60FC362F19}" dt="2020-07-14T12:50:54.596" v="203" actId="164"/>
          <ac:picMkLst>
            <pc:docMk/>
            <pc:sldMk cId="1648074310" sldId="257"/>
            <ac:picMk id="20" creationId="{5DD52678-B0C9-4751-82AE-6AD76B9D767C}"/>
          </ac:picMkLst>
        </pc:picChg>
        <pc:picChg chg="mod">
          <ac:chgData name="紹軒" userId="fd00c7a7-b1ae-4d95-9516-c404b94a9c73" providerId="ADAL" clId="{E7689BB6-9FF5-4659-B7F8-0F60FC362F19}" dt="2020-07-14T12:51:01.661" v="207"/>
          <ac:picMkLst>
            <pc:docMk/>
            <pc:sldMk cId="1648074310" sldId="257"/>
            <ac:picMk id="23" creationId="{D71D633E-EEBB-485A-A648-838599197345}"/>
          </ac:picMkLst>
        </pc:picChg>
        <pc:picChg chg="mod">
          <ac:chgData name="紹軒" userId="fd00c7a7-b1ae-4d95-9516-c404b94a9c73" providerId="ADAL" clId="{E7689BB6-9FF5-4659-B7F8-0F60FC362F19}" dt="2020-07-14T12:51:01.661" v="207"/>
          <ac:picMkLst>
            <pc:docMk/>
            <pc:sldMk cId="1648074310" sldId="257"/>
            <ac:picMk id="24" creationId="{40B2373C-5E0D-4329-A357-F0DFB28DE483}"/>
          </ac:picMkLst>
        </pc:picChg>
        <pc:picChg chg="add del mod">
          <ac:chgData name="紹軒" userId="fd00c7a7-b1ae-4d95-9516-c404b94a9c73" providerId="ADAL" clId="{E7689BB6-9FF5-4659-B7F8-0F60FC362F19}" dt="2020-07-14T12:51:13.023" v="211" actId="478"/>
          <ac:picMkLst>
            <pc:docMk/>
            <pc:sldMk cId="1648074310" sldId="257"/>
            <ac:picMk id="26" creationId="{69C318EA-1B85-4E64-9FB5-8755D33573CA}"/>
          </ac:picMkLst>
        </pc:picChg>
        <pc:picChg chg="mod">
          <ac:chgData name="紹軒" userId="fd00c7a7-b1ae-4d95-9516-c404b94a9c73" providerId="ADAL" clId="{E7689BB6-9FF5-4659-B7F8-0F60FC362F19}" dt="2020-07-14T12:51:40.472" v="220"/>
          <ac:picMkLst>
            <pc:docMk/>
            <pc:sldMk cId="1648074310" sldId="257"/>
            <ac:picMk id="28" creationId="{77C6C299-F41A-441D-9CEC-177DA2C3240E}"/>
          </ac:picMkLst>
        </pc:picChg>
        <pc:picChg chg="mod">
          <ac:chgData name="紹軒" userId="fd00c7a7-b1ae-4d95-9516-c404b94a9c73" providerId="ADAL" clId="{E7689BB6-9FF5-4659-B7F8-0F60FC362F19}" dt="2020-07-14T12:51:40.472" v="220"/>
          <ac:picMkLst>
            <pc:docMk/>
            <pc:sldMk cId="1648074310" sldId="257"/>
            <ac:picMk id="29" creationId="{822767DC-27F3-4B83-A526-A75BC79CBF09}"/>
          </ac:picMkLst>
        </pc:picChg>
        <pc:picChg chg="mod">
          <ac:chgData name="紹軒" userId="fd00c7a7-b1ae-4d95-9516-c404b94a9c73" providerId="ADAL" clId="{E7689BB6-9FF5-4659-B7F8-0F60FC362F19}" dt="2020-07-14T12:51:43.399" v="222"/>
          <ac:picMkLst>
            <pc:docMk/>
            <pc:sldMk cId="1648074310" sldId="257"/>
            <ac:picMk id="31" creationId="{DB8FE339-04D5-44CF-994F-E1ED29119165}"/>
          </ac:picMkLst>
        </pc:picChg>
        <pc:picChg chg="mod">
          <ac:chgData name="紹軒" userId="fd00c7a7-b1ae-4d95-9516-c404b94a9c73" providerId="ADAL" clId="{E7689BB6-9FF5-4659-B7F8-0F60FC362F19}" dt="2020-07-14T12:51:43.399" v="222"/>
          <ac:picMkLst>
            <pc:docMk/>
            <pc:sldMk cId="1648074310" sldId="257"/>
            <ac:picMk id="32" creationId="{4DEA71A0-3BF1-46D1-8901-6D41C1B60C86}"/>
          </ac:picMkLst>
        </pc:picChg>
        <pc:picChg chg="mod">
          <ac:chgData name="紹軒" userId="fd00c7a7-b1ae-4d95-9516-c404b94a9c73" providerId="ADAL" clId="{E7689BB6-9FF5-4659-B7F8-0F60FC362F19}" dt="2020-07-14T12:51:45.521" v="224"/>
          <ac:picMkLst>
            <pc:docMk/>
            <pc:sldMk cId="1648074310" sldId="257"/>
            <ac:picMk id="34" creationId="{06EDB23D-70A2-48E8-8359-6511CCCA79C4}"/>
          </ac:picMkLst>
        </pc:picChg>
        <pc:picChg chg="mod">
          <ac:chgData name="紹軒" userId="fd00c7a7-b1ae-4d95-9516-c404b94a9c73" providerId="ADAL" clId="{E7689BB6-9FF5-4659-B7F8-0F60FC362F19}" dt="2020-07-14T12:51:45.521" v="224"/>
          <ac:picMkLst>
            <pc:docMk/>
            <pc:sldMk cId="1648074310" sldId="257"/>
            <ac:picMk id="35" creationId="{D1C2E9B9-F6F8-48DD-819A-582519750009}"/>
          </ac:picMkLst>
        </pc:picChg>
        <pc:picChg chg="mod">
          <ac:chgData name="紹軒" userId="fd00c7a7-b1ae-4d95-9516-c404b94a9c73" providerId="ADAL" clId="{E7689BB6-9FF5-4659-B7F8-0F60FC362F19}" dt="2020-07-14T12:52:15.455" v="230"/>
          <ac:picMkLst>
            <pc:docMk/>
            <pc:sldMk cId="1648074310" sldId="257"/>
            <ac:picMk id="37" creationId="{E4EF12E7-961C-4828-A989-DB96DB865255}"/>
          </ac:picMkLst>
        </pc:picChg>
        <pc:picChg chg="mod">
          <ac:chgData name="紹軒" userId="fd00c7a7-b1ae-4d95-9516-c404b94a9c73" providerId="ADAL" clId="{E7689BB6-9FF5-4659-B7F8-0F60FC362F19}" dt="2020-07-14T12:52:15.455" v="230"/>
          <ac:picMkLst>
            <pc:docMk/>
            <pc:sldMk cId="1648074310" sldId="257"/>
            <ac:picMk id="38" creationId="{8D0E3C88-F801-4FA5-B8E3-B0047061EAA1}"/>
          </ac:picMkLst>
        </pc:picChg>
        <pc:picChg chg="mod">
          <ac:chgData name="紹軒" userId="fd00c7a7-b1ae-4d95-9516-c404b94a9c73" providerId="ADAL" clId="{E7689BB6-9FF5-4659-B7F8-0F60FC362F19}" dt="2020-07-14T12:52:21.176" v="232"/>
          <ac:picMkLst>
            <pc:docMk/>
            <pc:sldMk cId="1648074310" sldId="257"/>
            <ac:picMk id="40" creationId="{7AD69566-6C99-4F22-AF1F-DDBA2CDB1A6A}"/>
          </ac:picMkLst>
        </pc:picChg>
        <pc:picChg chg="mod">
          <ac:chgData name="紹軒" userId="fd00c7a7-b1ae-4d95-9516-c404b94a9c73" providerId="ADAL" clId="{E7689BB6-9FF5-4659-B7F8-0F60FC362F19}" dt="2020-07-14T12:52:21.176" v="232"/>
          <ac:picMkLst>
            <pc:docMk/>
            <pc:sldMk cId="1648074310" sldId="257"/>
            <ac:picMk id="41" creationId="{84A2E346-EBE3-4B2C-9C87-1AE7796BFBE1}"/>
          </ac:picMkLst>
        </pc:picChg>
        <pc:picChg chg="mod">
          <ac:chgData name="紹軒" userId="fd00c7a7-b1ae-4d95-9516-c404b94a9c73" providerId="ADAL" clId="{E7689BB6-9FF5-4659-B7F8-0F60FC362F19}" dt="2020-07-14T12:52:35.893" v="234"/>
          <ac:picMkLst>
            <pc:docMk/>
            <pc:sldMk cId="1648074310" sldId="257"/>
            <ac:picMk id="43" creationId="{72C8176A-C9C6-4D3F-AF77-D5AC3C1E7189}"/>
          </ac:picMkLst>
        </pc:picChg>
        <pc:picChg chg="mod">
          <ac:chgData name="紹軒" userId="fd00c7a7-b1ae-4d95-9516-c404b94a9c73" providerId="ADAL" clId="{E7689BB6-9FF5-4659-B7F8-0F60FC362F19}" dt="2020-07-14T12:52:35.893" v="234"/>
          <ac:picMkLst>
            <pc:docMk/>
            <pc:sldMk cId="1648074310" sldId="257"/>
            <ac:picMk id="44" creationId="{59E6F038-CCC2-48BC-9DA3-745C47460067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5:24.101" v="2043" actId="47"/>
        <pc:sldMkLst>
          <pc:docMk/>
          <pc:sldMk cId="985420401" sldId="258"/>
        </pc:sldMkLst>
        <pc:spChg chg="del">
          <ac:chgData name="紹軒" userId="fd00c7a7-b1ae-4d95-9516-c404b94a9c73" providerId="ADAL" clId="{E7689BB6-9FF5-4659-B7F8-0F60FC362F19}" dt="2020-07-14T14:40:19.416" v="2010" actId="478"/>
          <ac:spMkLst>
            <pc:docMk/>
            <pc:sldMk cId="985420401" sldId="258"/>
            <ac:spMk id="25" creationId="{94D2F03A-0445-43AE-A176-B484F9C19BEC}"/>
          </ac:spMkLst>
        </pc:spChg>
        <pc:picChg chg="add">
          <ac:chgData name="紹軒" userId="fd00c7a7-b1ae-4d95-9516-c404b94a9c73" providerId="ADAL" clId="{E7689BB6-9FF5-4659-B7F8-0F60FC362F19}" dt="2020-07-14T14:40:21.692" v="2012" actId="22"/>
          <ac:picMkLst>
            <pc:docMk/>
            <pc:sldMk cId="985420401" sldId="258"/>
            <ac:picMk id="3" creationId="{D73F4853-352B-4814-A978-E7CE82EC2A74}"/>
          </ac:picMkLst>
        </pc:picChg>
        <pc:picChg chg="del">
          <ac:chgData name="紹軒" userId="fd00c7a7-b1ae-4d95-9516-c404b94a9c73" providerId="ADAL" clId="{E7689BB6-9FF5-4659-B7F8-0F60FC362F19}" dt="2020-07-14T14:40:21.136" v="2011" actId="478"/>
          <ac:picMkLst>
            <pc:docMk/>
            <pc:sldMk cId="985420401" sldId="258"/>
            <ac:picMk id="4" creationId="{186C3646-558C-614E-992E-0E5974D52C4E}"/>
          </ac:picMkLst>
        </pc:picChg>
        <pc:picChg chg="add del">
          <ac:chgData name="紹軒" userId="fd00c7a7-b1ae-4d95-9516-c404b94a9c73" providerId="ADAL" clId="{E7689BB6-9FF5-4659-B7F8-0F60FC362F19}" dt="2020-07-14T14:40:26.092" v="2014" actId="478"/>
          <ac:picMkLst>
            <pc:docMk/>
            <pc:sldMk cId="985420401" sldId="258"/>
            <ac:picMk id="5" creationId="{52E9C131-342C-4BF2-9C71-871F5C382D03}"/>
          </ac:picMkLst>
        </pc:picChg>
      </pc:sldChg>
      <pc:sldChg chg="addSp delSp modSp add del mod">
        <pc:chgData name="紹軒" userId="fd00c7a7-b1ae-4d95-9516-c404b94a9c73" providerId="ADAL" clId="{E7689BB6-9FF5-4659-B7F8-0F60FC362F19}" dt="2020-07-14T14:45:24.101" v="2043" actId="47"/>
        <pc:sldMkLst>
          <pc:docMk/>
          <pc:sldMk cId="3881033919" sldId="259"/>
        </pc:sldMkLst>
        <pc:spChg chg="mod">
          <ac:chgData name="紹軒" userId="fd00c7a7-b1ae-4d95-9516-c404b94a9c73" providerId="ADAL" clId="{E7689BB6-9FF5-4659-B7F8-0F60FC362F19}" dt="2020-07-14T12:58:04.725" v="585" actId="1076"/>
          <ac:spMkLst>
            <pc:docMk/>
            <pc:sldMk cId="3881033919" sldId="259"/>
            <ac:spMk id="2" creationId="{1820D451-2954-404F-88CA-4C2D503A3B8C}"/>
          </ac:spMkLst>
        </pc:spChg>
        <pc:spChg chg="del">
          <ac:chgData name="紹軒" userId="fd00c7a7-b1ae-4d95-9516-c404b94a9c73" providerId="ADAL" clId="{E7689BB6-9FF5-4659-B7F8-0F60FC362F19}" dt="2020-07-14T14:40:15.836" v="2009" actId="478"/>
          <ac:spMkLst>
            <pc:docMk/>
            <pc:sldMk cId="3881033919" sldId="259"/>
            <ac:spMk id="3" creationId="{48F52696-97F7-450E-93CE-6716C68EE34B}"/>
          </ac:spMkLst>
        </pc:spChg>
        <pc:picChg chg="del mod">
          <ac:chgData name="紹軒" userId="fd00c7a7-b1ae-4d95-9516-c404b94a9c73" providerId="ADAL" clId="{E7689BB6-9FF5-4659-B7F8-0F60FC362F19}" dt="2020-07-14T14:40:11.765" v="2007" actId="478"/>
          <ac:picMkLst>
            <pc:docMk/>
            <pc:sldMk cId="3881033919" sldId="259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0:12.342" v="2008" actId="22"/>
          <ac:picMkLst>
            <pc:docMk/>
            <pc:sldMk cId="3881033919" sldId="259"/>
            <ac:picMk id="5" creationId="{D8CE647F-7BC0-4669-B6FF-E881B4426455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7:50.713" v="2067" actId="478"/>
        <pc:sldMkLst>
          <pc:docMk/>
          <pc:sldMk cId="2162617426" sldId="260"/>
        </pc:sldMkLst>
        <pc:spChg chg="add del">
          <ac:chgData name="紹軒" userId="fd00c7a7-b1ae-4d95-9516-c404b94a9c73" providerId="ADAL" clId="{E7689BB6-9FF5-4659-B7F8-0F60FC362F19}" dt="2020-07-14T14:47:50.713" v="2067" actId="478"/>
          <ac:spMkLst>
            <pc:docMk/>
            <pc:sldMk cId="2162617426" sldId="260"/>
            <ac:spMk id="15" creationId="{D03A8208-9BB8-495B-9307-956148BFFDF3}"/>
          </ac:spMkLst>
        </pc:spChg>
        <pc:picChg chg="del">
          <ac:chgData name="紹軒" userId="fd00c7a7-b1ae-4d95-9516-c404b94a9c73" providerId="ADAL" clId="{E7689BB6-9FF5-4659-B7F8-0F60FC362F19}" dt="2020-07-14T14:47:47.303" v="2065" actId="478"/>
          <ac:picMkLst>
            <pc:docMk/>
            <pc:sldMk cId="2162617426" sldId="260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7:47.910" v="2066" actId="22"/>
          <ac:picMkLst>
            <pc:docMk/>
            <pc:sldMk cId="2162617426" sldId="260"/>
            <ac:picMk id="5" creationId="{85615EF8-3DDE-4800-861D-34F5EF46AFE1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7:55.882" v="2069" actId="478"/>
        <pc:sldMkLst>
          <pc:docMk/>
          <pc:sldMk cId="2048421996" sldId="261"/>
        </pc:sldMkLst>
        <pc:spChg chg="add del">
          <ac:chgData name="紹軒" userId="fd00c7a7-b1ae-4d95-9516-c404b94a9c73" providerId="ADAL" clId="{E7689BB6-9FF5-4659-B7F8-0F60FC362F19}" dt="2020-07-14T14:47:55.882" v="2069" actId="478"/>
          <ac:spMkLst>
            <pc:docMk/>
            <pc:sldMk cId="2048421996" sldId="261"/>
            <ac:spMk id="24" creationId="{4AF9261A-9D02-497D-9E2F-41B856F23EAF}"/>
          </ac:spMkLst>
        </pc:spChg>
        <pc:picChg chg="del">
          <ac:chgData name="紹軒" userId="fd00c7a7-b1ae-4d95-9516-c404b94a9c73" providerId="ADAL" clId="{E7689BB6-9FF5-4659-B7F8-0F60FC362F19}" dt="2020-07-14T14:47:53.616" v="2068" actId="478"/>
          <ac:picMkLst>
            <pc:docMk/>
            <pc:sldMk cId="2048421996" sldId="261"/>
            <ac:picMk id="4" creationId="{186C3646-558C-614E-992E-0E5974D52C4E}"/>
          </ac:picMkLst>
        </pc:picChg>
      </pc:sldChg>
      <pc:sldChg chg="add del">
        <pc:chgData name="紹軒" userId="fd00c7a7-b1ae-4d95-9516-c404b94a9c73" providerId="ADAL" clId="{E7689BB6-9FF5-4659-B7F8-0F60FC362F19}" dt="2020-07-14T14:46:50.397" v="2057"/>
        <pc:sldMkLst>
          <pc:docMk/>
          <pc:sldMk cId="1072488953" sldId="262"/>
        </pc:sldMkLst>
      </pc:sldChg>
      <pc:sldChg chg="addSp delSp add del mod">
        <pc:chgData name="紹軒" userId="fd00c7a7-b1ae-4d95-9516-c404b94a9c73" providerId="ADAL" clId="{E7689BB6-9FF5-4659-B7F8-0F60FC362F19}" dt="2020-07-14T14:48:24.027" v="2082" actId="22"/>
        <pc:sldMkLst>
          <pc:docMk/>
          <pc:sldMk cId="2975793908" sldId="263"/>
        </pc:sldMkLst>
        <pc:spChg chg="del">
          <ac:chgData name="紹軒" userId="fd00c7a7-b1ae-4d95-9516-c404b94a9c73" providerId="ADAL" clId="{E7689BB6-9FF5-4659-B7F8-0F60FC362F19}" dt="2020-07-14T14:48:21.873" v="2080" actId="478"/>
          <ac:spMkLst>
            <pc:docMk/>
            <pc:sldMk cId="2975793908" sldId="263"/>
            <ac:spMk id="19" creationId="{4BC0FAED-675A-4442-B0FE-FA648337F441}"/>
          </ac:spMkLst>
        </pc:spChg>
        <pc:picChg chg="add">
          <ac:chgData name="紹軒" userId="fd00c7a7-b1ae-4d95-9516-c404b94a9c73" providerId="ADAL" clId="{E7689BB6-9FF5-4659-B7F8-0F60FC362F19}" dt="2020-07-14T14:48:24.027" v="2082" actId="22"/>
          <ac:picMkLst>
            <pc:docMk/>
            <pc:sldMk cId="2975793908" sldId="263"/>
            <ac:picMk id="3" creationId="{C57A5670-4128-43DC-9280-0B1192BD3B82}"/>
          </ac:picMkLst>
        </pc:picChg>
        <pc:picChg chg="del">
          <ac:chgData name="紹軒" userId="fd00c7a7-b1ae-4d95-9516-c404b94a9c73" providerId="ADAL" clId="{E7689BB6-9FF5-4659-B7F8-0F60FC362F19}" dt="2020-07-14T14:48:23.396" v="2081" actId="478"/>
          <ac:picMkLst>
            <pc:docMk/>
            <pc:sldMk cId="2975793908" sldId="263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31.959" v="2086" actId="22"/>
        <pc:sldMkLst>
          <pc:docMk/>
          <pc:sldMk cId="2861487892" sldId="264"/>
        </pc:sldMkLst>
        <pc:picChg chg="del">
          <ac:chgData name="紹軒" userId="fd00c7a7-b1ae-4d95-9516-c404b94a9c73" providerId="ADAL" clId="{E7689BB6-9FF5-4659-B7F8-0F60FC362F19}" dt="2020-07-14T14:48:31.362" v="2085" actId="478"/>
          <ac:picMkLst>
            <pc:docMk/>
            <pc:sldMk cId="2861487892" sldId="264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31.959" v="2086" actId="22"/>
          <ac:picMkLst>
            <pc:docMk/>
            <pc:sldMk cId="2861487892" sldId="264"/>
            <ac:picMk id="5" creationId="{73FDF12A-5B93-431A-AD09-5BAF042F1AFF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47.226" v="2093" actId="478"/>
        <pc:sldMkLst>
          <pc:docMk/>
          <pc:sldMk cId="1046825100" sldId="265"/>
        </pc:sldMkLst>
        <pc:picChg chg="del">
          <ac:chgData name="紹軒" userId="fd00c7a7-b1ae-4d95-9516-c404b94a9c73" providerId="ADAL" clId="{E7689BB6-9FF5-4659-B7F8-0F60FC362F19}" dt="2020-07-14T14:48:47.226" v="2093" actId="478"/>
          <ac:picMkLst>
            <pc:docMk/>
            <pc:sldMk cId="1046825100" sldId="265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42.889" v="2092" actId="22"/>
          <ac:picMkLst>
            <pc:docMk/>
            <pc:sldMk cId="1046825100" sldId="265"/>
            <ac:picMk id="7" creationId="{269079EA-918C-4610-9B49-6CB654E7546D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49.529" v="2095" actId="22"/>
        <pc:sldMkLst>
          <pc:docMk/>
          <pc:sldMk cId="1864047147" sldId="266"/>
        </pc:sldMkLst>
        <pc:picChg chg="add">
          <ac:chgData name="紹軒" userId="fd00c7a7-b1ae-4d95-9516-c404b94a9c73" providerId="ADAL" clId="{E7689BB6-9FF5-4659-B7F8-0F60FC362F19}" dt="2020-07-14T14:48:49.529" v="2095" actId="22"/>
          <ac:picMkLst>
            <pc:docMk/>
            <pc:sldMk cId="1864047147" sldId="266"/>
            <ac:picMk id="3" creationId="{AE48BD37-D493-40DA-B304-560897998B43}"/>
          </ac:picMkLst>
        </pc:picChg>
        <pc:picChg chg="del">
          <ac:chgData name="紹軒" userId="fd00c7a7-b1ae-4d95-9516-c404b94a9c73" providerId="ADAL" clId="{E7689BB6-9FF5-4659-B7F8-0F60FC362F19}" dt="2020-07-14T14:48:49.355" v="2094" actId="478"/>
          <ac:picMkLst>
            <pc:docMk/>
            <pc:sldMk cId="1864047147" sldId="266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55.763" v="2098" actId="22"/>
        <pc:sldMkLst>
          <pc:docMk/>
          <pc:sldMk cId="2139650005" sldId="267"/>
        </pc:sldMkLst>
        <pc:spChg chg="del">
          <ac:chgData name="紹軒" userId="fd00c7a7-b1ae-4d95-9516-c404b94a9c73" providerId="ADAL" clId="{E7689BB6-9FF5-4659-B7F8-0F60FC362F19}" dt="2020-07-14T14:48:52.735" v="2096" actId="478"/>
          <ac:spMkLst>
            <pc:docMk/>
            <pc:sldMk cId="2139650005" sldId="267"/>
            <ac:spMk id="15" creationId="{A696413D-7AEB-4C73-91A0-41726C294310}"/>
          </ac:spMkLst>
        </pc:spChg>
        <pc:picChg chg="del">
          <ac:chgData name="紹軒" userId="fd00c7a7-b1ae-4d95-9516-c404b94a9c73" providerId="ADAL" clId="{E7689BB6-9FF5-4659-B7F8-0F60FC362F19}" dt="2020-07-14T14:48:55.153" v="2097" actId="478"/>
          <ac:picMkLst>
            <pc:docMk/>
            <pc:sldMk cId="2139650005" sldId="267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55.763" v="2098" actId="22"/>
          <ac:picMkLst>
            <pc:docMk/>
            <pc:sldMk cId="2139650005" sldId="267"/>
            <ac:picMk id="5" creationId="{9313FD89-0525-46D8-A2CE-729B4C2364D3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06.681" v="2103" actId="478"/>
        <pc:sldMkLst>
          <pc:docMk/>
          <pc:sldMk cId="824830709" sldId="268"/>
        </pc:sldMkLst>
        <pc:spChg chg="del">
          <ac:chgData name="紹軒" userId="fd00c7a7-b1ae-4d95-9516-c404b94a9c73" providerId="ADAL" clId="{E7689BB6-9FF5-4659-B7F8-0F60FC362F19}" dt="2020-07-14T14:49:06.681" v="2103" actId="478"/>
          <ac:spMkLst>
            <pc:docMk/>
            <pc:sldMk cId="824830709" sldId="268"/>
            <ac:spMk id="9" creationId="{DD100D11-FA1C-4748-9A19-2EFB599E84D0}"/>
          </ac:spMkLst>
        </pc:spChg>
        <pc:picChg chg="add">
          <ac:chgData name="紹軒" userId="fd00c7a7-b1ae-4d95-9516-c404b94a9c73" providerId="ADAL" clId="{E7689BB6-9FF5-4659-B7F8-0F60FC362F19}" dt="2020-07-14T14:49:04.666" v="2102" actId="22"/>
          <ac:picMkLst>
            <pc:docMk/>
            <pc:sldMk cId="824830709" sldId="268"/>
            <ac:picMk id="3" creationId="{42DEF6AA-7BA6-4192-B24E-35FE93C90B10}"/>
          </ac:picMkLst>
        </pc:picChg>
        <pc:picChg chg="del">
          <ac:chgData name="紹軒" userId="fd00c7a7-b1ae-4d95-9516-c404b94a9c73" providerId="ADAL" clId="{E7689BB6-9FF5-4659-B7F8-0F60FC362F19}" dt="2020-07-14T14:49:04.081" v="2101" actId="478"/>
          <ac:picMkLst>
            <pc:docMk/>
            <pc:sldMk cId="824830709" sldId="268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13.895" v="2107" actId="22"/>
        <pc:sldMkLst>
          <pc:docMk/>
          <pc:sldMk cId="491911635" sldId="269"/>
        </pc:sldMkLst>
        <pc:picChg chg="add">
          <ac:chgData name="紹軒" userId="fd00c7a7-b1ae-4d95-9516-c404b94a9c73" providerId="ADAL" clId="{E7689BB6-9FF5-4659-B7F8-0F60FC362F19}" dt="2020-07-14T14:49:13.895" v="2107" actId="22"/>
          <ac:picMkLst>
            <pc:docMk/>
            <pc:sldMk cId="491911635" sldId="269"/>
            <ac:picMk id="3" creationId="{243A08B4-48DA-449F-BDC1-B62B2AA3DFE3}"/>
          </ac:picMkLst>
        </pc:picChg>
        <pc:picChg chg="del">
          <ac:chgData name="紹軒" userId="fd00c7a7-b1ae-4d95-9516-c404b94a9c73" providerId="ADAL" clId="{E7689BB6-9FF5-4659-B7F8-0F60FC362F19}" dt="2020-07-14T14:49:13.328" v="2106" actId="478"/>
          <ac:picMkLst>
            <pc:docMk/>
            <pc:sldMk cId="491911635" sldId="269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23.669" v="2112" actId="478"/>
        <pc:sldMkLst>
          <pc:docMk/>
          <pc:sldMk cId="3557900786" sldId="270"/>
        </pc:sldMkLst>
        <pc:spChg chg="del">
          <ac:chgData name="紹軒" userId="fd00c7a7-b1ae-4d95-9516-c404b94a9c73" providerId="ADAL" clId="{E7689BB6-9FF5-4659-B7F8-0F60FC362F19}" dt="2020-07-14T14:49:23.669" v="2112" actId="478"/>
          <ac:spMkLst>
            <pc:docMk/>
            <pc:sldMk cId="3557900786" sldId="270"/>
            <ac:spMk id="17" creationId="{77069890-1A95-4F21-A500-0A6F0EA1EF3D}"/>
          </ac:spMkLst>
        </pc:spChg>
        <pc:picChg chg="add">
          <ac:chgData name="紹軒" userId="fd00c7a7-b1ae-4d95-9516-c404b94a9c73" providerId="ADAL" clId="{E7689BB6-9FF5-4659-B7F8-0F60FC362F19}" dt="2020-07-14T14:49:20.388" v="2111" actId="22"/>
          <ac:picMkLst>
            <pc:docMk/>
            <pc:sldMk cId="3557900786" sldId="270"/>
            <ac:picMk id="3" creationId="{D857B8E9-2178-4E73-95CC-F7EC04023A09}"/>
          </ac:picMkLst>
        </pc:picChg>
        <pc:picChg chg="del">
          <ac:chgData name="紹軒" userId="fd00c7a7-b1ae-4d95-9516-c404b94a9c73" providerId="ADAL" clId="{E7689BB6-9FF5-4659-B7F8-0F60FC362F19}" dt="2020-07-14T14:49:20.311" v="2110" actId="478"/>
          <ac:picMkLst>
            <pc:docMk/>
            <pc:sldMk cId="3557900786" sldId="270"/>
            <ac:picMk id="4" creationId="{186C3646-558C-614E-992E-0E5974D52C4E}"/>
          </ac:picMkLst>
        </pc:picChg>
      </pc:sldChg>
      <pc:sldChg chg="addSp delSp modSp add del mod">
        <pc:chgData name="紹軒" userId="fd00c7a7-b1ae-4d95-9516-c404b94a9c73" providerId="ADAL" clId="{E7689BB6-9FF5-4659-B7F8-0F60FC362F19}" dt="2020-07-14T14:47:59.981" v="2071" actId="22"/>
        <pc:sldMkLst>
          <pc:docMk/>
          <pc:sldMk cId="3420584658" sldId="271"/>
        </pc:sldMkLst>
        <pc:picChg chg="add mod">
          <ac:chgData name="紹軒" userId="fd00c7a7-b1ae-4d95-9516-c404b94a9c73" providerId="ADAL" clId="{E7689BB6-9FF5-4659-B7F8-0F60FC362F19}" dt="2020-07-14T14:41:28.268" v="2020" actId="1076"/>
          <ac:picMkLst>
            <pc:docMk/>
            <pc:sldMk cId="3420584658" sldId="271"/>
            <ac:picMk id="3" creationId="{EB67FAF2-AC71-40A2-9E2D-087C541715B0}"/>
          </ac:picMkLst>
        </pc:picChg>
        <pc:picChg chg="del">
          <ac:chgData name="紹軒" userId="fd00c7a7-b1ae-4d95-9516-c404b94a9c73" providerId="ADAL" clId="{E7689BB6-9FF5-4659-B7F8-0F60FC362F19}" dt="2020-07-14T14:47:59.363" v="2070" actId="478"/>
          <ac:picMkLst>
            <pc:docMk/>
            <pc:sldMk cId="3420584658" sldId="271"/>
            <ac:picMk id="4" creationId="{186C3646-558C-614E-992E-0E5974D52C4E}"/>
          </ac:picMkLst>
        </pc:picChg>
        <pc:picChg chg="del">
          <ac:chgData name="紹軒" userId="fd00c7a7-b1ae-4d95-9516-c404b94a9c73" providerId="ADAL" clId="{E7689BB6-9FF5-4659-B7F8-0F60FC362F19}" dt="2020-07-14T14:41:25.347" v="2018" actId="478"/>
          <ac:picMkLst>
            <pc:docMk/>
            <pc:sldMk cId="3420584658" sldId="271"/>
            <ac:picMk id="13" creationId="{C4A867CD-5536-C348-99CE-D897418D2539}"/>
          </ac:picMkLst>
        </pc:picChg>
        <pc:picChg chg="add">
          <ac:chgData name="紹軒" userId="fd00c7a7-b1ae-4d95-9516-c404b94a9c73" providerId="ADAL" clId="{E7689BB6-9FF5-4659-B7F8-0F60FC362F19}" dt="2020-07-14T14:47:59.981" v="2071" actId="22"/>
          <ac:picMkLst>
            <pc:docMk/>
            <pc:sldMk cId="3420584658" sldId="271"/>
            <ac:picMk id="17" creationId="{3A719C72-DFE3-4B11-BA7F-21F150308F10}"/>
          </ac:picMkLst>
        </pc:picChg>
      </pc:sldChg>
      <pc:sldChg chg="addSp delSp modSp add del mod">
        <pc:chgData name="紹軒" userId="fd00c7a7-b1ae-4d95-9516-c404b94a9c73" providerId="ADAL" clId="{E7689BB6-9FF5-4659-B7F8-0F60FC362F19}" dt="2020-07-14T14:48:27.592" v="2084" actId="22"/>
        <pc:sldMkLst>
          <pc:docMk/>
          <pc:sldMk cId="3882943724" sldId="272"/>
        </pc:sldMkLst>
        <pc:picChg chg="add mod">
          <ac:chgData name="紹軒" userId="fd00c7a7-b1ae-4d95-9516-c404b94a9c73" providerId="ADAL" clId="{E7689BB6-9FF5-4659-B7F8-0F60FC362F19}" dt="2020-07-14T14:41:36.880" v="2023" actId="1076"/>
          <ac:picMkLst>
            <pc:docMk/>
            <pc:sldMk cId="3882943724" sldId="272"/>
            <ac:picMk id="3" creationId="{07B27F28-3D42-42FA-8FB0-D544B158E297}"/>
          </ac:picMkLst>
        </pc:picChg>
        <pc:picChg chg="del">
          <ac:chgData name="紹軒" userId="fd00c7a7-b1ae-4d95-9516-c404b94a9c73" providerId="ADAL" clId="{E7689BB6-9FF5-4659-B7F8-0F60FC362F19}" dt="2020-07-14T14:48:26.983" v="2083" actId="478"/>
          <ac:picMkLst>
            <pc:docMk/>
            <pc:sldMk cId="3882943724" sldId="272"/>
            <ac:picMk id="4" creationId="{186C3646-558C-614E-992E-0E5974D52C4E}"/>
          </ac:picMkLst>
        </pc:picChg>
        <pc:picChg chg="del">
          <ac:chgData name="紹軒" userId="fd00c7a7-b1ae-4d95-9516-c404b94a9c73" providerId="ADAL" clId="{E7689BB6-9FF5-4659-B7F8-0F60FC362F19}" dt="2020-07-14T14:41:32.833" v="2021" actId="478"/>
          <ac:picMkLst>
            <pc:docMk/>
            <pc:sldMk cId="3882943724" sldId="272"/>
            <ac:picMk id="13" creationId="{1574FC32-6990-D04B-A0BF-6B69CAC7F4C3}"/>
          </ac:picMkLst>
        </pc:picChg>
        <pc:picChg chg="add">
          <ac:chgData name="紹軒" userId="fd00c7a7-b1ae-4d95-9516-c404b94a9c73" providerId="ADAL" clId="{E7689BB6-9FF5-4659-B7F8-0F60FC362F19}" dt="2020-07-14T14:48:27.592" v="2084" actId="22"/>
          <ac:picMkLst>
            <pc:docMk/>
            <pc:sldMk cId="3882943724" sldId="272"/>
            <ac:picMk id="17" creationId="{9E5953F3-DA87-4FB9-991E-FC8885654323}"/>
          </ac:picMkLst>
        </pc:picChg>
      </pc:sldChg>
      <pc:sldChg chg="addSp delSp modSp add del mod">
        <pc:chgData name="紹軒" userId="fd00c7a7-b1ae-4d95-9516-c404b94a9c73" providerId="ADAL" clId="{E7689BB6-9FF5-4659-B7F8-0F60FC362F19}" dt="2020-07-14T14:49:00.048" v="2100" actId="22"/>
        <pc:sldMkLst>
          <pc:docMk/>
          <pc:sldMk cId="3909423253" sldId="273"/>
        </pc:sldMkLst>
        <pc:picChg chg="add mod">
          <ac:chgData name="紹軒" userId="fd00c7a7-b1ae-4d95-9516-c404b94a9c73" providerId="ADAL" clId="{E7689BB6-9FF5-4659-B7F8-0F60FC362F19}" dt="2020-07-14T14:41:46.257" v="2026" actId="1076"/>
          <ac:picMkLst>
            <pc:docMk/>
            <pc:sldMk cId="3909423253" sldId="273"/>
            <ac:picMk id="3" creationId="{48878CB0-67A8-4C2C-B038-98C8CBE75CC5}"/>
          </ac:picMkLst>
        </pc:picChg>
        <pc:picChg chg="del">
          <ac:chgData name="紹軒" userId="fd00c7a7-b1ae-4d95-9516-c404b94a9c73" providerId="ADAL" clId="{E7689BB6-9FF5-4659-B7F8-0F60FC362F19}" dt="2020-07-14T14:48:59.471" v="2099" actId="478"/>
          <ac:picMkLst>
            <pc:docMk/>
            <pc:sldMk cId="3909423253" sldId="273"/>
            <ac:picMk id="4" creationId="{186C3646-558C-614E-992E-0E5974D52C4E}"/>
          </ac:picMkLst>
        </pc:picChg>
        <pc:picChg chg="del">
          <ac:chgData name="紹軒" userId="fd00c7a7-b1ae-4d95-9516-c404b94a9c73" providerId="ADAL" clId="{E7689BB6-9FF5-4659-B7F8-0F60FC362F19}" dt="2020-07-14T14:41:42.039" v="2024" actId="478"/>
          <ac:picMkLst>
            <pc:docMk/>
            <pc:sldMk cId="3909423253" sldId="273"/>
            <ac:picMk id="13" creationId="{D60C4A06-0471-8647-8B79-38E90B422D25}"/>
          </ac:picMkLst>
        </pc:picChg>
        <pc:picChg chg="add">
          <ac:chgData name="紹軒" userId="fd00c7a7-b1ae-4d95-9516-c404b94a9c73" providerId="ADAL" clId="{E7689BB6-9FF5-4659-B7F8-0F60FC362F19}" dt="2020-07-14T14:49:00.048" v="2100" actId="22"/>
          <ac:picMkLst>
            <pc:docMk/>
            <pc:sldMk cId="3909423253" sldId="273"/>
            <ac:picMk id="17" creationId="{20874AFD-4366-434D-9E23-B19C131C0D0F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10.883" v="2076" actId="22"/>
        <pc:sldMkLst>
          <pc:docMk/>
          <pc:sldMk cId="2508358476" sldId="274"/>
        </pc:sldMkLst>
        <pc:picChg chg="add">
          <ac:chgData name="紹軒" userId="fd00c7a7-b1ae-4d95-9516-c404b94a9c73" providerId="ADAL" clId="{E7689BB6-9FF5-4659-B7F8-0F60FC362F19}" dt="2020-07-14T14:48:10.883" v="2076" actId="22"/>
          <ac:picMkLst>
            <pc:docMk/>
            <pc:sldMk cId="2508358476" sldId="274"/>
            <ac:picMk id="3" creationId="{E8C74B0C-D31F-422F-B11B-249ED1E6629D}"/>
          </ac:picMkLst>
        </pc:picChg>
        <pc:picChg chg="del">
          <ac:chgData name="紹軒" userId="fd00c7a7-b1ae-4d95-9516-c404b94a9c73" providerId="ADAL" clId="{E7689BB6-9FF5-4659-B7F8-0F60FC362F19}" dt="2020-07-14T14:48:10.299" v="2075" actId="478"/>
          <ac:picMkLst>
            <pc:docMk/>
            <pc:sldMk cId="2508358476" sldId="274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06.957" v="2074" actId="478"/>
        <pc:sldMkLst>
          <pc:docMk/>
          <pc:sldMk cId="360895222" sldId="275"/>
        </pc:sldMkLst>
        <pc:spChg chg="del">
          <ac:chgData name="紹軒" userId="fd00c7a7-b1ae-4d95-9516-c404b94a9c73" providerId="ADAL" clId="{E7689BB6-9FF5-4659-B7F8-0F60FC362F19}" dt="2020-07-14T14:48:06.957" v="2074" actId="478"/>
          <ac:spMkLst>
            <pc:docMk/>
            <pc:sldMk cId="360895222" sldId="275"/>
            <ac:spMk id="23" creationId="{F7D0ADF3-9889-4F9C-BC7E-2E4383880972}"/>
          </ac:spMkLst>
        </pc:spChg>
        <pc:picChg chg="del">
          <ac:chgData name="紹軒" userId="fd00c7a7-b1ae-4d95-9516-c404b94a9c73" providerId="ADAL" clId="{E7689BB6-9FF5-4659-B7F8-0F60FC362F19}" dt="2020-07-14T14:48:04.146" v="2072" actId="478"/>
          <ac:picMkLst>
            <pc:docMk/>
            <pc:sldMk cId="360895222" sldId="275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04.737" v="2073" actId="22"/>
          <ac:picMkLst>
            <pc:docMk/>
            <pc:sldMk cId="360895222" sldId="275"/>
            <ac:picMk id="5" creationId="{5B43A5EB-41E9-42EC-9B55-7A59E4AB666D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18.250" v="2079" actId="478"/>
        <pc:sldMkLst>
          <pc:docMk/>
          <pc:sldMk cId="2662607343" sldId="276"/>
        </pc:sldMkLst>
        <pc:spChg chg="del">
          <ac:chgData name="紹軒" userId="fd00c7a7-b1ae-4d95-9516-c404b94a9c73" providerId="ADAL" clId="{E7689BB6-9FF5-4659-B7F8-0F60FC362F19}" dt="2020-07-14T14:48:18.250" v="2079" actId="478"/>
          <ac:spMkLst>
            <pc:docMk/>
            <pc:sldMk cId="2662607343" sldId="276"/>
            <ac:spMk id="20" creationId="{7BC4DA30-0C73-485E-999F-1B0F4DC5EF93}"/>
          </ac:spMkLst>
        </pc:spChg>
        <pc:picChg chg="add">
          <ac:chgData name="紹軒" userId="fd00c7a7-b1ae-4d95-9516-c404b94a9c73" providerId="ADAL" clId="{E7689BB6-9FF5-4659-B7F8-0F60FC362F19}" dt="2020-07-14T14:48:15.794" v="2078" actId="22"/>
          <ac:picMkLst>
            <pc:docMk/>
            <pc:sldMk cId="2662607343" sldId="276"/>
            <ac:picMk id="3" creationId="{7E7FD6D9-E94A-4464-B956-8CDEC91889A9}"/>
          </ac:picMkLst>
        </pc:picChg>
        <pc:picChg chg="del">
          <ac:chgData name="紹軒" userId="fd00c7a7-b1ae-4d95-9516-c404b94a9c73" providerId="ADAL" clId="{E7689BB6-9FF5-4659-B7F8-0F60FC362F19}" dt="2020-07-14T14:48:15.197" v="2077" actId="478"/>
          <ac:picMkLst>
            <pc:docMk/>
            <pc:sldMk cId="2662607343" sldId="276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36.996" v="2089" actId="478"/>
        <pc:sldMkLst>
          <pc:docMk/>
          <pc:sldMk cId="3487096880" sldId="277"/>
        </pc:sldMkLst>
        <pc:spChg chg="del">
          <ac:chgData name="紹軒" userId="fd00c7a7-b1ae-4d95-9516-c404b94a9c73" providerId="ADAL" clId="{E7689BB6-9FF5-4659-B7F8-0F60FC362F19}" dt="2020-07-14T14:48:36.996" v="2089" actId="478"/>
          <ac:spMkLst>
            <pc:docMk/>
            <pc:sldMk cId="3487096880" sldId="277"/>
            <ac:spMk id="13" creationId="{50AA5B30-8B4E-42D7-B686-3F7B06483213}"/>
          </ac:spMkLst>
        </pc:spChg>
        <pc:picChg chg="del">
          <ac:chgData name="紹軒" userId="fd00c7a7-b1ae-4d95-9516-c404b94a9c73" providerId="ADAL" clId="{E7689BB6-9FF5-4659-B7F8-0F60FC362F19}" dt="2020-07-14T14:48:35.153" v="2087" actId="478"/>
          <ac:picMkLst>
            <pc:docMk/>
            <pc:sldMk cId="3487096880" sldId="277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8:35.762" v="2088" actId="22"/>
          <ac:picMkLst>
            <pc:docMk/>
            <pc:sldMk cId="3487096880" sldId="277"/>
            <ac:picMk id="5" creationId="{DC612DBE-0FAB-4DFD-86FE-582517F28166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8:40.090" v="2091" actId="22"/>
        <pc:sldMkLst>
          <pc:docMk/>
          <pc:sldMk cId="3060513657" sldId="278"/>
        </pc:sldMkLst>
        <pc:picChg chg="add">
          <ac:chgData name="紹軒" userId="fd00c7a7-b1ae-4d95-9516-c404b94a9c73" providerId="ADAL" clId="{E7689BB6-9FF5-4659-B7F8-0F60FC362F19}" dt="2020-07-14T14:48:40.090" v="2091" actId="22"/>
          <ac:picMkLst>
            <pc:docMk/>
            <pc:sldMk cId="3060513657" sldId="278"/>
            <ac:picMk id="3" creationId="{87FA656F-33C0-4DBD-81B8-FCD28580447B}"/>
          </ac:picMkLst>
        </pc:picChg>
        <pc:picChg chg="del">
          <ac:chgData name="紹軒" userId="fd00c7a7-b1ae-4d95-9516-c404b94a9c73" providerId="ADAL" clId="{E7689BB6-9FF5-4659-B7F8-0F60FC362F19}" dt="2020-07-14T14:48:39.916" v="2090" actId="478"/>
          <ac:picMkLst>
            <pc:docMk/>
            <pc:sldMk cId="3060513657" sldId="278"/>
            <ac:picMk id="4" creationId="{186C3646-558C-614E-992E-0E5974D52C4E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10.221" v="2105" actId="22"/>
        <pc:sldMkLst>
          <pc:docMk/>
          <pc:sldMk cId="2894607066" sldId="279"/>
        </pc:sldMkLst>
        <pc:picChg chg="del">
          <ac:chgData name="紹軒" userId="fd00c7a7-b1ae-4d95-9516-c404b94a9c73" providerId="ADAL" clId="{E7689BB6-9FF5-4659-B7F8-0F60FC362F19}" dt="2020-07-14T14:49:09.634" v="2104" actId="478"/>
          <ac:picMkLst>
            <pc:docMk/>
            <pc:sldMk cId="2894607066" sldId="279"/>
            <ac:picMk id="4" creationId="{186C3646-558C-614E-992E-0E5974D52C4E}"/>
          </ac:picMkLst>
        </pc:picChg>
        <pc:picChg chg="add">
          <ac:chgData name="紹軒" userId="fd00c7a7-b1ae-4d95-9516-c404b94a9c73" providerId="ADAL" clId="{E7689BB6-9FF5-4659-B7F8-0F60FC362F19}" dt="2020-07-14T14:49:10.221" v="2105" actId="22"/>
          <ac:picMkLst>
            <pc:docMk/>
            <pc:sldMk cId="2894607066" sldId="279"/>
            <ac:picMk id="5" creationId="{5602E611-81E2-4F70-9177-B1E49E9222A8}"/>
          </ac:picMkLst>
        </pc:picChg>
      </pc:sldChg>
      <pc:sldChg chg="addSp delSp add del mod">
        <pc:chgData name="紹軒" userId="fd00c7a7-b1ae-4d95-9516-c404b94a9c73" providerId="ADAL" clId="{E7689BB6-9FF5-4659-B7F8-0F60FC362F19}" dt="2020-07-14T14:49:16.914" v="2109" actId="22"/>
        <pc:sldMkLst>
          <pc:docMk/>
          <pc:sldMk cId="2861326336" sldId="280"/>
        </pc:sldMkLst>
        <pc:picChg chg="add">
          <ac:chgData name="紹軒" userId="fd00c7a7-b1ae-4d95-9516-c404b94a9c73" providerId="ADAL" clId="{E7689BB6-9FF5-4659-B7F8-0F60FC362F19}" dt="2020-07-14T14:49:16.914" v="2109" actId="22"/>
          <ac:picMkLst>
            <pc:docMk/>
            <pc:sldMk cId="2861326336" sldId="280"/>
            <ac:picMk id="3" creationId="{348938E5-8184-4D29-B509-94CF297B7436}"/>
          </ac:picMkLst>
        </pc:picChg>
        <pc:picChg chg="del">
          <ac:chgData name="紹軒" userId="fd00c7a7-b1ae-4d95-9516-c404b94a9c73" providerId="ADAL" clId="{E7689BB6-9FF5-4659-B7F8-0F60FC362F19}" dt="2020-07-14T14:49:16.752" v="2108" actId="478"/>
          <ac:picMkLst>
            <pc:docMk/>
            <pc:sldMk cId="2861326336" sldId="280"/>
            <ac:picMk id="4" creationId="{186C3646-558C-614E-992E-0E5974D52C4E}"/>
          </ac:picMkLst>
        </pc:picChg>
      </pc:sldChg>
      <pc:sldChg chg="add del">
        <pc:chgData name="紹軒" userId="fd00c7a7-b1ae-4d95-9516-c404b94a9c73" providerId="ADAL" clId="{E7689BB6-9FF5-4659-B7F8-0F60FC362F19}" dt="2020-07-14T14:47:04.308" v="2060" actId="2696"/>
        <pc:sldMkLst>
          <pc:docMk/>
          <pc:sldMk cId="189599114" sldId="281"/>
        </pc:sldMkLst>
      </pc:sldChg>
      <pc:sldChg chg="addSp delSp modSp add del mod">
        <pc:chgData name="紹軒" userId="fd00c7a7-b1ae-4d95-9516-c404b94a9c73" providerId="ADAL" clId="{E7689BB6-9FF5-4659-B7F8-0F60FC362F19}" dt="2020-07-14T14:46:50.197" v="2051"/>
        <pc:sldMkLst>
          <pc:docMk/>
          <pc:sldMk cId="562677566" sldId="281"/>
        </pc:sldMkLst>
        <pc:spChg chg="mod">
          <ac:chgData name="紹軒" userId="fd00c7a7-b1ae-4d95-9516-c404b94a9c73" providerId="ADAL" clId="{E7689BB6-9FF5-4659-B7F8-0F60FC362F19}" dt="2020-07-14T14:45:56.891" v="2046"/>
          <ac:spMkLst>
            <pc:docMk/>
            <pc:sldMk cId="562677566" sldId="281"/>
            <ac:spMk id="2" creationId="{2850968B-E9DC-4243-8498-CAE1E4037775}"/>
          </ac:spMkLst>
        </pc:spChg>
        <pc:spChg chg="add del">
          <ac:chgData name="紹軒" userId="fd00c7a7-b1ae-4d95-9516-c404b94a9c73" providerId="ADAL" clId="{E7689BB6-9FF5-4659-B7F8-0F60FC362F19}" dt="2020-07-14T14:46:50.092" v="2050" actId="478"/>
          <ac:spMkLst>
            <pc:docMk/>
            <pc:sldMk cId="562677566" sldId="281"/>
            <ac:spMk id="8" creationId="{C950C869-2AEB-4495-9168-FF53F7ADAEA5}"/>
          </ac:spMkLst>
        </pc:spChg>
      </pc:sldChg>
      <pc:sldChg chg="modSp add ord">
        <pc:chgData name="紹軒" userId="fd00c7a7-b1ae-4d95-9516-c404b94a9c73" providerId="ADAL" clId="{E7689BB6-9FF5-4659-B7F8-0F60FC362F19}" dt="2020-07-14T14:47:37.232" v="2064"/>
        <pc:sldMkLst>
          <pc:docMk/>
          <pc:sldMk cId="3055612622" sldId="281"/>
        </pc:sldMkLst>
        <pc:spChg chg="mod">
          <ac:chgData name="紹軒" userId="fd00c7a7-b1ae-4d95-9516-c404b94a9c73" providerId="ADAL" clId="{E7689BB6-9FF5-4659-B7F8-0F60FC362F19}" dt="2020-07-14T14:47:32.570" v="2062"/>
          <ac:spMkLst>
            <pc:docMk/>
            <pc:sldMk cId="3055612622" sldId="281"/>
            <ac:spMk id="2" creationId="{2850968B-E9DC-4243-8498-CAE1E4037775}"/>
          </ac:spMkLst>
        </pc:spChg>
      </pc:sldChg>
      <pc:sldChg chg="new del">
        <pc:chgData name="紹軒" userId="fd00c7a7-b1ae-4d95-9516-c404b94a9c73" providerId="ADAL" clId="{E7689BB6-9FF5-4659-B7F8-0F60FC362F19}" dt="2020-07-14T12:32:45.458" v="102" actId="680"/>
        <pc:sldMkLst>
          <pc:docMk/>
          <pc:sldMk cId="2562987959" sldId="282"/>
        </pc:sldMkLst>
      </pc:sldChg>
      <pc:sldChg chg="addSp delSp modSp add del mod">
        <pc:chgData name="紹軒" userId="fd00c7a7-b1ae-4d95-9516-c404b94a9c73" providerId="ADAL" clId="{E7689BB6-9FF5-4659-B7F8-0F60FC362F19}" dt="2020-07-14T13:00:07.634" v="599" actId="47"/>
        <pc:sldMkLst>
          <pc:docMk/>
          <pc:sldMk cId="2628567558" sldId="282"/>
        </pc:sldMkLst>
        <pc:spChg chg="del">
          <ac:chgData name="紹軒" userId="fd00c7a7-b1ae-4d95-9516-c404b94a9c73" providerId="ADAL" clId="{E7689BB6-9FF5-4659-B7F8-0F60FC362F19}" dt="2020-07-14T12:41:38.860" v="113" actId="478"/>
          <ac:spMkLst>
            <pc:docMk/>
            <pc:sldMk cId="2628567558" sldId="282"/>
            <ac:spMk id="9" creationId="{D183A9A6-79F5-A344-A533-A63BEEF87975}"/>
          </ac:spMkLst>
        </pc:spChg>
        <pc:spChg chg="del">
          <ac:chgData name="紹軒" userId="fd00c7a7-b1ae-4d95-9516-c404b94a9c73" providerId="ADAL" clId="{E7689BB6-9FF5-4659-B7F8-0F60FC362F19}" dt="2020-07-14T12:41:38.860" v="113" actId="478"/>
          <ac:spMkLst>
            <pc:docMk/>
            <pc:sldMk cId="2628567558" sldId="282"/>
            <ac:spMk id="10" creationId="{DB3402DC-89E8-FA4B-A418-B952383B7292}"/>
          </ac:spMkLst>
        </pc:spChg>
        <pc:spChg chg="del">
          <ac:chgData name="紹軒" userId="fd00c7a7-b1ae-4d95-9516-c404b94a9c73" providerId="ADAL" clId="{E7689BB6-9FF5-4659-B7F8-0F60FC362F19}" dt="2020-07-14T12:41:38.860" v="113" actId="478"/>
          <ac:spMkLst>
            <pc:docMk/>
            <pc:sldMk cId="2628567558" sldId="282"/>
            <ac:spMk id="11" creationId="{A2A8C11C-327E-244A-BABE-31E378835B8C}"/>
          </ac:spMkLst>
        </pc:spChg>
        <pc:spChg chg="del">
          <ac:chgData name="紹軒" userId="fd00c7a7-b1ae-4d95-9516-c404b94a9c73" providerId="ADAL" clId="{E7689BB6-9FF5-4659-B7F8-0F60FC362F19}" dt="2020-07-14T12:41:38.860" v="113" actId="478"/>
          <ac:spMkLst>
            <pc:docMk/>
            <pc:sldMk cId="2628567558" sldId="282"/>
            <ac:spMk id="12" creationId="{A826B944-80E0-9641-8A5A-77BE3D947DE9}"/>
          </ac:spMkLst>
        </pc:spChg>
        <pc:spChg chg="add del mod">
          <ac:chgData name="紹軒" userId="fd00c7a7-b1ae-4d95-9516-c404b94a9c73" providerId="ADAL" clId="{E7689BB6-9FF5-4659-B7F8-0F60FC362F19}" dt="2020-07-14T12:41:41.588" v="114" actId="478"/>
          <ac:spMkLst>
            <pc:docMk/>
            <pc:sldMk cId="2628567558" sldId="282"/>
            <ac:spMk id="13" creationId="{B7950432-0199-4191-99FE-F094AD61E944}"/>
          </ac:spMkLst>
        </pc:spChg>
        <pc:spChg chg="del">
          <ac:chgData name="紹軒" userId="fd00c7a7-b1ae-4d95-9516-c404b94a9c73" providerId="ADAL" clId="{E7689BB6-9FF5-4659-B7F8-0F60FC362F19}" dt="2020-07-14T12:41:42.923" v="115" actId="478"/>
          <ac:spMkLst>
            <pc:docMk/>
            <pc:sldMk cId="2628567558" sldId="282"/>
            <ac:spMk id="14" creationId="{594C26B3-C667-41D4-B716-0856C2BE58CE}"/>
          </ac:spMkLst>
        </pc:spChg>
        <pc:picChg chg="del">
          <ac:chgData name="紹軒" userId="fd00c7a7-b1ae-4d95-9516-c404b94a9c73" providerId="ADAL" clId="{E7689BB6-9FF5-4659-B7F8-0F60FC362F19}" dt="2020-07-14T12:41:38.860" v="113" actId="478"/>
          <ac:picMkLst>
            <pc:docMk/>
            <pc:sldMk cId="2628567558" sldId="282"/>
            <ac:picMk id="5" creationId="{4FC2C61B-7DFF-CC4C-BDBD-B7AC45DF8019}"/>
          </ac:picMkLst>
        </pc:picChg>
        <pc:picChg chg="del">
          <ac:chgData name="紹軒" userId="fd00c7a7-b1ae-4d95-9516-c404b94a9c73" providerId="ADAL" clId="{E7689BB6-9FF5-4659-B7F8-0F60FC362F19}" dt="2020-07-14T12:41:38.860" v="113" actId="478"/>
          <ac:picMkLst>
            <pc:docMk/>
            <pc:sldMk cId="2628567558" sldId="282"/>
            <ac:picMk id="6" creationId="{D0566D53-BFCC-B64A-837E-F8E0C9A4C2CD}"/>
          </ac:picMkLst>
        </pc:picChg>
        <pc:picChg chg="del">
          <ac:chgData name="紹軒" userId="fd00c7a7-b1ae-4d95-9516-c404b94a9c73" providerId="ADAL" clId="{E7689BB6-9FF5-4659-B7F8-0F60FC362F19}" dt="2020-07-14T12:41:38.860" v="113" actId="478"/>
          <ac:picMkLst>
            <pc:docMk/>
            <pc:sldMk cId="2628567558" sldId="282"/>
            <ac:picMk id="7" creationId="{2394A8F7-790B-8D40-9425-B1AF8975D394}"/>
          </ac:picMkLst>
        </pc:picChg>
        <pc:picChg chg="del">
          <ac:chgData name="紹軒" userId="fd00c7a7-b1ae-4d95-9516-c404b94a9c73" providerId="ADAL" clId="{E7689BB6-9FF5-4659-B7F8-0F60FC362F19}" dt="2020-07-14T12:41:38.860" v="113" actId="478"/>
          <ac:picMkLst>
            <pc:docMk/>
            <pc:sldMk cId="2628567558" sldId="282"/>
            <ac:picMk id="8" creationId="{04BD8DCD-EEC7-3844-B0F8-657467DF4E8B}"/>
          </ac:picMkLst>
        </pc:picChg>
        <pc:picChg chg="del">
          <ac:chgData name="紹軒" userId="fd00c7a7-b1ae-4d95-9516-c404b94a9c73" providerId="ADAL" clId="{E7689BB6-9FF5-4659-B7F8-0F60FC362F19}" dt="2020-07-14T12:41:35.643" v="112" actId="478"/>
          <ac:picMkLst>
            <pc:docMk/>
            <pc:sldMk cId="2628567558" sldId="282"/>
            <ac:picMk id="16" creationId="{B8CF3C48-4859-5746-B16B-6DCB3B10BC18}"/>
          </ac:picMkLst>
        </pc:picChg>
        <pc:picChg chg="add del mod">
          <ac:chgData name="紹軒" userId="fd00c7a7-b1ae-4d95-9516-c404b94a9c73" providerId="ADAL" clId="{E7689BB6-9FF5-4659-B7F8-0F60FC362F19}" dt="2020-07-14T12:42:43.635" v="120" actId="478"/>
          <ac:picMkLst>
            <pc:docMk/>
            <pc:sldMk cId="2628567558" sldId="282"/>
            <ac:picMk id="17" creationId="{7C415196-6555-4D64-A00D-C697BE67CD36}"/>
          </ac:picMkLst>
        </pc:picChg>
        <pc:picChg chg="add del">
          <ac:chgData name="紹軒" userId="fd00c7a7-b1ae-4d95-9516-c404b94a9c73" providerId="ADAL" clId="{E7689BB6-9FF5-4659-B7F8-0F60FC362F19}" dt="2020-07-14T12:43:15.652" v="122" actId="22"/>
          <ac:picMkLst>
            <pc:docMk/>
            <pc:sldMk cId="2628567558" sldId="282"/>
            <ac:picMk id="20" creationId="{03F19714-521A-4105-B116-12201F030159}"/>
          </ac:picMkLst>
        </pc:picChg>
        <pc:picChg chg="add del">
          <ac:chgData name="紹軒" userId="fd00c7a7-b1ae-4d95-9516-c404b94a9c73" providerId="ADAL" clId="{E7689BB6-9FF5-4659-B7F8-0F60FC362F19}" dt="2020-07-14T12:43:20.690" v="124" actId="478"/>
          <ac:picMkLst>
            <pc:docMk/>
            <pc:sldMk cId="2628567558" sldId="282"/>
            <ac:picMk id="22" creationId="{6DC3BFF0-5999-40C0-B7E7-ECED58207937}"/>
          </ac:picMkLst>
        </pc:picChg>
        <pc:picChg chg="add del mod">
          <ac:chgData name="紹軒" userId="fd00c7a7-b1ae-4d95-9516-c404b94a9c73" providerId="ADAL" clId="{E7689BB6-9FF5-4659-B7F8-0F60FC362F19}" dt="2020-07-14T12:44:08.578" v="128" actId="478"/>
          <ac:picMkLst>
            <pc:docMk/>
            <pc:sldMk cId="2628567558" sldId="282"/>
            <ac:picMk id="24" creationId="{815EC05A-E825-4341-B8E1-E3CF409B6567}"/>
          </ac:picMkLst>
        </pc:picChg>
        <pc:picChg chg="add mod">
          <ac:chgData name="紹軒" userId="fd00c7a7-b1ae-4d95-9516-c404b94a9c73" providerId="ADAL" clId="{E7689BB6-9FF5-4659-B7F8-0F60FC362F19}" dt="2020-07-14T12:46:08.439" v="174" actId="29295"/>
          <ac:picMkLst>
            <pc:docMk/>
            <pc:sldMk cId="2628567558" sldId="282"/>
            <ac:picMk id="26" creationId="{BF00FE8C-1A84-446D-902F-500DAB6C3716}"/>
          </ac:picMkLst>
        </pc:picChg>
        <pc:picChg chg="add mod">
          <ac:chgData name="紹軒" userId="fd00c7a7-b1ae-4d95-9516-c404b94a9c73" providerId="ADAL" clId="{E7689BB6-9FF5-4659-B7F8-0F60FC362F19}" dt="2020-07-14T12:46:20.949" v="175" actId="1076"/>
          <ac:picMkLst>
            <pc:docMk/>
            <pc:sldMk cId="2628567558" sldId="282"/>
            <ac:picMk id="1026" creationId="{F1238864-2E96-4C72-ADA6-E742A89F9146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3:02:22.123" v="616" actId="478"/>
        <pc:sldMkLst>
          <pc:docMk/>
          <pc:sldMk cId="3529255267" sldId="283"/>
        </pc:sldMkLst>
        <pc:spChg chg="mod">
          <ac:chgData name="紹軒" userId="fd00c7a7-b1ae-4d95-9516-c404b94a9c73" providerId="ADAL" clId="{E7689BB6-9FF5-4659-B7F8-0F60FC362F19}" dt="2020-07-14T12:58:30.048" v="587"/>
          <ac:spMkLst>
            <pc:docMk/>
            <pc:sldMk cId="3529255267" sldId="283"/>
            <ac:spMk id="2" creationId="{09FCD610-1C54-41B2-827E-60841AB4B437}"/>
          </ac:spMkLst>
        </pc:spChg>
        <pc:spChg chg="del">
          <ac:chgData name="紹軒" userId="fd00c7a7-b1ae-4d95-9516-c404b94a9c73" providerId="ADAL" clId="{E7689BB6-9FF5-4659-B7F8-0F60FC362F19}" dt="2020-07-14T12:58:52.869" v="589" actId="478"/>
          <ac:spMkLst>
            <pc:docMk/>
            <pc:sldMk cId="3529255267" sldId="283"/>
            <ac:spMk id="3" creationId="{71063D2D-8383-4307-A41E-4D467A090EC2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12" creationId="{B865921E-ED12-4112-9DFB-2D93E5F0E11B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1" creationId="{72B8B411-36B5-4377-B113-F1D3F447CE93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2" creationId="{73C01140-C3C5-4446-A834-C3894511A7F2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3" creationId="{AFB06B6D-AD4E-46C1-8257-380B621D8330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4" creationId="{7A24ACA3-E8E3-4371-B842-FBC7BA98B267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5" creationId="{632071A1-F702-493D-838F-07B5AE95158E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6" creationId="{0A37524A-2B89-4C18-8A10-6B15EE678269}"/>
          </ac:spMkLst>
        </pc:spChg>
        <pc:spChg chg="add mod">
          <ac:chgData name="紹軒" userId="fd00c7a7-b1ae-4d95-9516-c404b94a9c73" providerId="ADAL" clId="{E7689BB6-9FF5-4659-B7F8-0F60FC362F19}" dt="2020-07-14T12:58:48.444" v="588"/>
          <ac:spMkLst>
            <pc:docMk/>
            <pc:sldMk cId="3529255267" sldId="283"/>
            <ac:spMk id="37" creationId="{4F98A7C8-C73E-4517-A40F-B4A49A8A6357}"/>
          </ac:spMkLst>
        </pc:s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6" creationId="{8B8504E2-F413-4CE2-A591-7253F0D64B8E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9" creationId="{712CFF72-1B7C-4027-9780-ECA3CD71387C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13" creationId="{848ED50D-ED16-4E5B-9DE2-361FE83B4512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16" creationId="{A80DA12D-DCD4-46FD-B6C2-288863587158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19" creationId="{FFCDF26C-1EC9-4BC1-B062-1E5D83E4565D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22" creationId="{5D9BCBDF-F6F2-4A69-907C-56D5E768C47D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25" creationId="{75E11410-81B9-4A5D-A0C7-EEDC837850C6}"/>
          </ac:grpSpMkLst>
        </pc:grpChg>
        <pc:grpChg chg="add mod">
          <ac:chgData name="紹軒" userId="fd00c7a7-b1ae-4d95-9516-c404b94a9c73" providerId="ADAL" clId="{E7689BB6-9FF5-4659-B7F8-0F60FC362F19}" dt="2020-07-14T12:58:48.444" v="588"/>
          <ac:grpSpMkLst>
            <pc:docMk/>
            <pc:sldMk cId="3529255267" sldId="283"/>
            <ac:grpSpMk id="28" creationId="{3F580C89-3A29-41A8-BD0D-1B1B01D4B29F}"/>
          </ac:grpSpMkLst>
        </pc:grpChg>
        <pc:picChg chg="add 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5" creationId="{F43ECC7F-B38C-4A9D-8FB1-7AF2DFF65B2D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7" creationId="{99D176AE-8920-4BDE-8459-22CE8CC606F9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8" creationId="{3FF6E533-AC2B-4534-8D45-81F0A60DC9F7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0" creationId="{60946C17-758B-4144-8BD8-8F0444424ACA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1" creationId="{0AD74D65-14CC-456B-B175-B352F84EEE92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4" creationId="{13503B32-617D-4676-84D0-E7D287C0A0A4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5" creationId="{A415AC8E-90B2-448E-A11B-2D3A52110BCC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7" creationId="{595F02FC-97DE-4078-A134-55972B7D8241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18" creationId="{62B90786-5E47-4928-921A-586DFF61ACC9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0" creationId="{8F922E60-5771-4895-9FD2-56D2C5D85F74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1" creationId="{905F1691-16BC-4C78-9BA7-E93873ED8A4C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3" creationId="{D55018A2-1187-43BD-9358-B5C404CC67ED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4" creationId="{9A5D82B6-FD46-4295-B0E0-D930E37FBA46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6" creationId="{5AED65C4-38E1-4F91-BFF3-5EAC1958CE76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7" creationId="{C8EA5871-6BB6-4E74-AAF3-0FA27A07C4AF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29" creationId="{31605292-BD48-45C2-B249-BEF62C5E3026}"/>
          </ac:picMkLst>
        </pc:picChg>
        <pc:picChg chg="mod">
          <ac:chgData name="紹軒" userId="fd00c7a7-b1ae-4d95-9516-c404b94a9c73" providerId="ADAL" clId="{E7689BB6-9FF5-4659-B7F8-0F60FC362F19}" dt="2020-07-14T12:58:48.444" v="588"/>
          <ac:picMkLst>
            <pc:docMk/>
            <pc:sldMk cId="3529255267" sldId="283"/>
            <ac:picMk id="30" creationId="{89AB630E-8613-4597-BAE6-C9E2D8F09C77}"/>
          </ac:picMkLst>
        </pc:picChg>
        <pc:picChg chg="add del mod">
          <ac:chgData name="紹軒" userId="fd00c7a7-b1ae-4d95-9516-c404b94a9c73" providerId="ADAL" clId="{E7689BB6-9FF5-4659-B7F8-0F60FC362F19}" dt="2020-07-14T13:02:21.532" v="615" actId="478"/>
          <ac:picMkLst>
            <pc:docMk/>
            <pc:sldMk cId="3529255267" sldId="283"/>
            <ac:picMk id="39" creationId="{814D4FC4-A7B9-4C76-9379-73D45527866A}"/>
          </ac:picMkLst>
        </pc:picChg>
        <pc:picChg chg="add del mod">
          <ac:chgData name="紹軒" userId="fd00c7a7-b1ae-4d95-9516-c404b94a9c73" providerId="ADAL" clId="{E7689BB6-9FF5-4659-B7F8-0F60FC362F19}" dt="2020-07-14T13:02:22.123" v="616" actId="478"/>
          <ac:picMkLst>
            <pc:docMk/>
            <pc:sldMk cId="3529255267" sldId="283"/>
            <ac:picMk id="41" creationId="{A87A22BF-61DE-4BA7-8A01-EDBF4E3F16C8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3:00:04.253" v="598" actId="478"/>
        <pc:sldMkLst>
          <pc:docMk/>
          <pc:sldMk cId="849610428" sldId="284"/>
        </pc:sldMkLst>
        <pc:spChg chg="mod">
          <ac:chgData name="紹軒" userId="fd00c7a7-b1ae-4d95-9516-c404b94a9c73" providerId="ADAL" clId="{E7689BB6-9FF5-4659-B7F8-0F60FC362F19}" dt="2020-07-14T12:59:03.355" v="591"/>
          <ac:spMkLst>
            <pc:docMk/>
            <pc:sldMk cId="849610428" sldId="284"/>
            <ac:spMk id="2" creationId="{4511CBEB-7905-404C-B36B-A2E3C9E6D38F}"/>
          </ac:spMkLst>
        </pc:spChg>
        <pc:spChg chg="del">
          <ac:chgData name="紹軒" userId="fd00c7a7-b1ae-4d95-9516-c404b94a9c73" providerId="ADAL" clId="{E7689BB6-9FF5-4659-B7F8-0F60FC362F19}" dt="2020-07-14T13:00:04.253" v="598" actId="478"/>
          <ac:spMkLst>
            <pc:docMk/>
            <pc:sldMk cId="849610428" sldId="284"/>
            <ac:spMk id="3" creationId="{60A053ED-0EF1-4530-8B7B-8684E424CCDD}"/>
          </ac:spMkLst>
        </pc:spChg>
        <pc:picChg chg="add">
          <ac:chgData name="紹軒" userId="fd00c7a7-b1ae-4d95-9516-c404b94a9c73" providerId="ADAL" clId="{E7689BB6-9FF5-4659-B7F8-0F60FC362F19}" dt="2020-07-14T13:00:01.016" v="597" actId="22"/>
          <ac:picMkLst>
            <pc:docMk/>
            <pc:sldMk cId="849610428" sldId="284"/>
            <ac:picMk id="6" creationId="{7CCB83BE-5481-40CC-B21B-BE34E1CBAE66}"/>
          </ac:picMkLst>
        </pc:picChg>
        <pc:picChg chg="add">
          <ac:chgData name="紹軒" userId="fd00c7a7-b1ae-4d95-9516-c404b94a9c73" providerId="ADAL" clId="{E7689BB6-9FF5-4659-B7F8-0F60FC362F19}" dt="2020-07-14T13:00:01.016" v="597" actId="22"/>
          <ac:picMkLst>
            <pc:docMk/>
            <pc:sldMk cId="849610428" sldId="284"/>
            <ac:picMk id="8" creationId="{A11E9143-18DE-4389-853F-07793DD9B1FF}"/>
          </ac:picMkLst>
        </pc:picChg>
      </pc:sldChg>
      <pc:sldChg chg="new del">
        <pc:chgData name="紹軒" userId="fd00c7a7-b1ae-4d95-9516-c404b94a9c73" providerId="ADAL" clId="{E7689BB6-9FF5-4659-B7F8-0F60FC362F19}" dt="2020-07-14T12:59:55.955" v="596" actId="47"/>
        <pc:sldMkLst>
          <pc:docMk/>
          <pc:sldMk cId="1161331175" sldId="285"/>
        </pc:sldMkLst>
      </pc:sldChg>
      <pc:sldChg chg="addSp delSp modSp new mod ord">
        <pc:chgData name="紹軒" userId="fd00c7a7-b1ae-4d95-9516-c404b94a9c73" providerId="ADAL" clId="{E7689BB6-9FF5-4659-B7F8-0F60FC362F19}" dt="2020-07-14T13:17:46.932" v="792"/>
        <pc:sldMkLst>
          <pc:docMk/>
          <pc:sldMk cId="2512739069" sldId="285"/>
        </pc:sldMkLst>
        <pc:spChg chg="mod">
          <ac:chgData name="紹軒" userId="fd00c7a7-b1ae-4d95-9516-c404b94a9c73" providerId="ADAL" clId="{E7689BB6-9FF5-4659-B7F8-0F60FC362F19}" dt="2020-07-14T13:17:38.154" v="790" actId="207"/>
          <ac:spMkLst>
            <pc:docMk/>
            <pc:sldMk cId="2512739069" sldId="285"/>
            <ac:spMk id="4" creationId="{457E6562-DCB9-43F6-82FF-6B1D565D75AB}"/>
          </ac:spMkLst>
        </pc:spChg>
        <pc:spChg chg="add mod">
          <ac:chgData name="紹軒" userId="fd00c7a7-b1ae-4d95-9516-c404b94a9c73" providerId="ADAL" clId="{E7689BB6-9FF5-4659-B7F8-0F60FC362F19}" dt="2020-07-14T13:10:11.846" v="708" actId="1076"/>
          <ac:spMkLst>
            <pc:docMk/>
            <pc:sldMk cId="2512739069" sldId="285"/>
            <ac:spMk id="5" creationId="{9DC01189-FABC-4ADA-9F8C-56FBAC2E608D}"/>
          </ac:spMkLst>
        </pc:spChg>
        <pc:spChg chg="add mod">
          <ac:chgData name="紹軒" userId="fd00c7a7-b1ae-4d95-9516-c404b94a9c73" providerId="ADAL" clId="{E7689BB6-9FF5-4659-B7F8-0F60FC362F19}" dt="2020-07-14T13:10:16.047" v="709" actId="1076"/>
          <ac:spMkLst>
            <pc:docMk/>
            <pc:sldMk cId="2512739069" sldId="285"/>
            <ac:spMk id="6" creationId="{BEC93BFB-5EC9-4E93-B940-FE75BC798D6F}"/>
          </ac:spMkLst>
        </pc:spChg>
        <pc:spChg chg="add del mod">
          <ac:chgData name="紹軒" userId="fd00c7a7-b1ae-4d95-9516-c404b94a9c73" providerId="ADAL" clId="{E7689BB6-9FF5-4659-B7F8-0F60FC362F19}" dt="2020-07-14T13:10:17.749" v="710" actId="478"/>
          <ac:spMkLst>
            <pc:docMk/>
            <pc:sldMk cId="2512739069" sldId="285"/>
            <ac:spMk id="8" creationId="{AEAB588E-22D8-4CDC-BB03-2C1EA38F97E3}"/>
          </ac:spMkLst>
        </pc:spChg>
        <pc:spChg chg="add mod">
          <ac:chgData name="紹軒" userId="fd00c7a7-b1ae-4d95-9516-c404b94a9c73" providerId="ADAL" clId="{E7689BB6-9FF5-4659-B7F8-0F60FC362F19}" dt="2020-07-14T13:10:03.292" v="707" actId="1037"/>
          <ac:spMkLst>
            <pc:docMk/>
            <pc:sldMk cId="2512739069" sldId="285"/>
            <ac:spMk id="9" creationId="{88627351-05E8-4B6D-BBB4-DCF95D68AFCE}"/>
          </ac:spMkLst>
        </pc:spChg>
        <pc:spChg chg="add del mod">
          <ac:chgData name="紹軒" userId="fd00c7a7-b1ae-4d95-9516-c404b94a9c73" providerId="ADAL" clId="{E7689BB6-9FF5-4659-B7F8-0F60FC362F19}" dt="2020-07-14T13:09:29.907" v="699" actId="478"/>
          <ac:spMkLst>
            <pc:docMk/>
            <pc:sldMk cId="2512739069" sldId="285"/>
            <ac:spMk id="11" creationId="{3DB46453-FA62-42BE-9EA0-F25B1C518F1C}"/>
          </ac:spMkLst>
        </pc:spChg>
        <pc:picChg chg="add mod">
          <ac:chgData name="紹軒" userId="fd00c7a7-b1ae-4d95-9516-c404b94a9c73" providerId="ADAL" clId="{E7689BB6-9FF5-4659-B7F8-0F60FC362F19}" dt="2020-07-14T13:08:34.201" v="685" actId="1076"/>
          <ac:picMkLst>
            <pc:docMk/>
            <pc:sldMk cId="2512739069" sldId="285"/>
            <ac:picMk id="2050" creationId="{8A410B10-15F6-48AA-BD1F-887470099C7B}"/>
          </ac:picMkLst>
        </pc:picChg>
      </pc:sldChg>
      <pc:sldChg chg="addSp delSp modSp add mod">
        <pc:chgData name="紹軒" userId="fd00c7a7-b1ae-4d95-9516-c404b94a9c73" providerId="ADAL" clId="{E7689BB6-9FF5-4659-B7F8-0F60FC362F19}" dt="2020-07-14T13:26:56.884" v="1068" actId="478"/>
        <pc:sldMkLst>
          <pc:docMk/>
          <pc:sldMk cId="3397807760" sldId="286"/>
        </pc:sldMkLst>
        <pc:spChg chg="del mod ord">
          <ac:chgData name="紹軒" userId="fd00c7a7-b1ae-4d95-9516-c404b94a9c73" providerId="ADAL" clId="{E7689BB6-9FF5-4659-B7F8-0F60FC362F19}" dt="2020-07-14T13:24:01.799" v="991" actId="478"/>
          <ac:spMkLst>
            <pc:docMk/>
            <pc:sldMk cId="3397807760" sldId="286"/>
            <ac:spMk id="2" creationId="{693ABF11-49E5-44F8-B94A-C50DA35FC0EE}"/>
          </ac:spMkLst>
        </pc:spChg>
        <pc:spChg chg="mod">
          <ac:chgData name="紹軒" userId="fd00c7a7-b1ae-4d95-9516-c404b94a9c73" providerId="ADAL" clId="{E7689BB6-9FF5-4659-B7F8-0F60FC362F19}" dt="2020-07-14T13:23:58.428" v="990" actId="207"/>
          <ac:spMkLst>
            <pc:docMk/>
            <pc:sldMk cId="3397807760" sldId="286"/>
            <ac:spMk id="4" creationId="{457E6562-DCB9-43F6-82FF-6B1D565D75AB}"/>
          </ac:spMkLst>
        </pc:spChg>
        <pc:spChg chg="del mod">
          <ac:chgData name="紹軒" userId="fd00c7a7-b1ae-4d95-9516-c404b94a9c73" providerId="ADAL" clId="{E7689BB6-9FF5-4659-B7F8-0F60FC362F19}" dt="2020-07-14T13:10:56.633" v="719" actId="478"/>
          <ac:spMkLst>
            <pc:docMk/>
            <pc:sldMk cId="3397807760" sldId="286"/>
            <ac:spMk id="5" creationId="{9DC01189-FABC-4ADA-9F8C-56FBAC2E608D}"/>
          </ac:spMkLst>
        </pc:spChg>
        <pc:spChg chg="del">
          <ac:chgData name="紹軒" userId="fd00c7a7-b1ae-4d95-9516-c404b94a9c73" providerId="ADAL" clId="{E7689BB6-9FF5-4659-B7F8-0F60FC362F19}" dt="2020-07-14T13:10:58.253" v="720" actId="478"/>
          <ac:spMkLst>
            <pc:docMk/>
            <pc:sldMk cId="3397807760" sldId="286"/>
            <ac:spMk id="6" creationId="{BEC93BFB-5EC9-4E93-B940-FE75BC798D6F}"/>
          </ac:spMkLst>
        </pc:spChg>
        <pc:spChg chg="del">
          <ac:chgData name="紹軒" userId="fd00c7a7-b1ae-4d95-9516-c404b94a9c73" providerId="ADAL" clId="{E7689BB6-9FF5-4659-B7F8-0F60FC362F19}" dt="2020-07-14T13:10:53.739" v="716" actId="478"/>
          <ac:spMkLst>
            <pc:docMk/>
            <pc:sldMk cId="3397807760" sldId="286"/>
            <ac:spMk id="9" creationId="{88627351-05E8-4B6D-BBB4-DCF95D68AFCE}"/>
          </ac:spMkLst>
        </pc:spChg>
        <pc:spChg chg="add mod">
          <ac:chgData name="紹軒" userId="fd00c7a7-b1ae-4d95-9516-c404b94a9c73" providerId="ADAL" clId="{E7689BB6-9FF5-4659-B7F8-0F60FC362F19}" dt="2020-07-14T13:21:41.613" v="840" actId="403"/>
          <ac:spMkLst>
            <pc:docMk/>
            <pc:sldMk cId="3397807760" sldId="286"/>
            <ac:spMk id="10" creationId="{12BB2FB0-7CBD-44B1-A6A1-37B82EB87932}"/>
          </ac:spMkLst>
        </pc:spChg>
        <pc:spChg chg="add del mod">
          <ac:chgData name="紹軒" userId="fd00c7a7-b1ae-4d95-9516-c404b94a9c73" providerId="ADAL" clId="{E7689BB6-9FF5-4659-B7F8-0F60FC362F19}" dt="2020-07-14T13:26:56.884" v="1068" actId="478"/>
          <ac:spMkLst>
            <pc:docMk/>
            <pc:sldMk cId="3397807760" sldId="286"/>
            <ac:spMk id="11" creationId="{9DB410A1-1FC2-40EA-8F09-58F801968020}"/>
          </ac:spMkLst>
        </pc:spChg>
        <pc:spChg chg="add mod">
          <ac:chgData name="紹軒" userId="fd00c7a7-b1ae-4d95-9516-c404b94a9c73" providerId="ADAL" clId="{E7689BB6-9FF5-4659-B7F8-0F60FC362F19}" dt="2020-07-14T13:22:10.972" v="868" actId="1076"/>
          <ac:spMkLst>
            <pc:docMk/>
            <pc:sldMk cId="3397807760" sldId="286"/>
            <ac:spMk id="13" creationId="{14C882F9-9863-4280-B20E-A7E89041DADB}"/>
          </ac:spMkLst>
        </pc:spChg>
        <pc:spChg chg="add mod">
          <ac:chgData name="紹軒" userId="fd00c7a7-b1ae-4d95-9516-c404b94a9c73" providerId="ADAL" clId="{E7689BB6-9FF5-4659-B7F8-0F60FC362F19}" dt="2020-07-14T13:22:34.193" v="892" actId="1076"/>
          <ac:spMkLst>
            <pc:docMk/>
            <pc:sldMk cId="3397807760" sldId="286"/>
            <ac:spMk id="15" creationId="{EF3B104E-F88F-4F5C-8DD3-F85A0F960AA4}"/>
          </ac:spMkLst>
        </pc:spChg>
        <pc:spChg chg="add mod">
          <ac:chgData name="紹軒" userId="fd00c7a7-b1ae-4d95-9516-c404b94a9c73" providerId="ADAL" clId="{E7689BB6-9FF5-4659-B7F8-0F60FC362F19}" dt="2020-07-14T13:22:58.726" v="924" actId="1076"/>
          <ac:spMkLst>
            <pc:docMk/>
            <pc:sldMk cId="3397807760" sldId="286"/>
            <ac:spMk id="17" creationId="{53F1569E-DE86-4AFC-B7FC-F553340C8A85}"/>
          </ac:spMkLst>
        </pc:spChg>
        <pc:spChg chg="add mod">
          <ac:chgData name="紹軒" userId="fd00c7a7-b1ae-4d95-9516-c404b94a9c73" providerId="ADAL" clId="{E7689BB6-9FF5-4659-B7F8-0F60FC362F19}" dt="2020-07-14T13:23:18.168" v="968" actId="20577"/>
          <ac:spMkLst>
            <pc:docMk/>
            <pc:sldMk cId="3397807760" sldId="286"/>
            <ac:spMk id="19" creationId="{4F240B43-C479-424C-8E0E-B7AC5CF0A163}"/>
          </ac:spMkLst>
        </pc:spChg>
        <pc:spChg chg="add mod">
          <ac:chgData name="紹軒" userId="fd00c7a7-b1ae-4d95-9516-c404b94a9c73" providerId="ADAL" clId="{E7689BB6-9FF5-4659-B7F8-0F60FC362F19}" dt="2020-07-14T13:23:39.356" v="987" actId="1076"/>
          <ac:spMkLst>
            <pc:docMk/>
            <pc:sldMk cId="3397807760" sldId="286"/>
            <ac:spMk id="21" creationId="{E7D99750-2C90-4417-B478-683C4FE1FD36}"/>
          </ac:spMkLst>
        </pc:spChg>
        <pc:spChg chg="add del mod">
          <ac:chgData name="紹軒" userId="fd00c7a7-b1ae-4d95-9516-c404b94a9c73" providerId="ADAL" clId="{E7689BB6-9FF5-4659-B7F8-0F60FC362F19}" dt="2020-07-14T13:24:06.090" v="992" actId="478"/>
          <ac:spMkLst>
            <pc:docMk/>
            <pc:sldMk cId="3397807760" sldId="286"/>
            <ac:spMk id="24" creationId="{4A2AF98D-D030-4CE9-8745-83A0D0D7DC99}"/>
          </ac:spMkLst>
        </pc:spChg>
        <pc:picChg chg="add mod">
          <ac:chgData name="紹軒" userId="fd00c7a7-b1ae-4d95-9516-c404b94a9c73" providerId="ADAL" clId="{E7689BB6-9FF5-4659-B7F8-0F60FC362F19}" dt="2020-07-14T13:22:38.167" v="895" actId="1076"/>
          <ac:picMkLst>
            <pc:docMk/>
            <pc:sldMk cId="3397807760" sldId="286"/>
            <ac:picMk id="8" creationId="{60F6D71D-0CC4-45CC-9295-4CD0E5C99868}"/>
          </ac:picMkLst>
        </pc:picChg>
        <pc:picChg chg="del">
          <ac:chgData name="紹軒" userId="fd00c7a7-b1ae-4d95-9516-c404b94a9c73" providerId="ADAL" clId="{E7689BB6-9FF5-4659-B7F8-0F60FC362F19}" dt="2020-07-14T13:10:54.536" v="717" actId="478"/>
          <ac:picMkLst>
            <pc:docMk/>
            <pc:sldMk cId="3397807760" sldId="286"/>
            <ac:picMk id="2050" creationId="{8A410B10-15F6-48AA-BD1F-887470099C7B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3:18:10.494" v="795" actId="207"/>
        <pc:sldMkLst>
          <pc:docMk/>
          <pc:sldMk cId="2244274843" sldId="287"/>
        </pc:sldMkLst>
        <pc:spChg chg="del">
          <ac:chgData name="紹軒" userId="fd00c7a7-b1ae-4d95-9516-c404b94a9c73" providerId="ADAL" clId="{E7689BB6-9FF5-4659-B7F8-0F60FC362F19}" dt="2020-07-14T13:13:38.850" v="729" actId="478"/>
          <ac:spMkLst>
            <pc:docMk/>
            <pc:sldMk cId="2244274843" sldId="287"/>
            <ac:spMk id="2" creationId="{C181A9F6-57B6-4CDF-99AB-9C4EAFF9BB03}"/>
          </ac:spMkLst>
        </pc:spChg>
        <pc:spChg chg="mod">
          <ac:chgData name="紹軒" userId="fd00c7a7-b1ae-4d95-9516-c404b94a9c73" providerId="ADAL" clId="{E7689BB6-9FF5-4659-B7F8-0F60FC362F19}" dt="2020-07-14T13:18:10.494" v="795" actId="207"/>
          <ac:spMkLst>
            <pc:docMk/>
            <pc:sldMk cId="2244274843" sldId="287"/>
            <ac:spMk id="4" creationId="{B1BD7D50-3E56-42F7-97E6-A9031EEC7B0F}"/>
          </ac:spMkLst>
        </pc:spChg>
        <pc:picChg chg="add del mod">
          <ac:chgData name="紹軒" userId="fd00c7a7-b1ae-4d95-9516-c404b94a9c73" providerId="ADAL" clId="{E7689BB6-9FF5-4659-B7F8-0F60FC362F19}" dt="2020-07-14T13:15:29.252" v="757" actId="1440"/>
          <ac:picMkLst>
            <pc:docMk/>
            <pc:sldMk cId="2244274843" sldId="287"/>
            <ac:picMk id="3074" creationId="{351FC38F-5892-4735-B3C3-6DDEE1F39B0D}"/>
          </ac:picMkLst>
        </pc:picChg>
        <pc:picChg chg="add del mod">
          <ac:chgData name="紹軒" userId="fd00c7a7-b1ae-4d95-9516-c404b94a9c73" providerId="ADAL" clId="{E7689BB6-9FF5-4659-B7F8-0F60FC362F19}" dt="2020-07-14T13:14:30.024" v="735"/>
          <ac:picMkLst>
            <pc:docMk/>
            <pc:sldMk cId="2244274843" sldId="287"/>
            <ac:picMk id="3076" creationId="{2EF14A42-96AF-479D-8223-ADF54B909074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3:17:55.417" v="793" actId="1076"/>
        <pc:sldMkLst>
          <pc:docMk/>
          <pc:sldMk cId="3676370560" sldId="288"/>
        </pc:sldMkLst>
        <pc:spChg chg="del">
          <ac:chgData name="紹軒" userId="fd00c7a7-b1ae-4d95-9516-c404b94a9c73" providerId="ADAL" clId="{E7689BB6-9FF5-4659-B7F8-0F60FC362F19}" dt="2020-07-14T13:16:31.443" v="759" actId="478"/>
          <ac:spMkLst>
            <pc:docMk/>
            <pc:sldMk cId="3676370560" sldId="288"/>
            <ac:spMk id="2" creationId="{690BCEA6-3D60-4FF6-A561-78B70E069897}"/>
          </ac:spMkLst>
        </pc:spChg>
        <pc:spChg chg="mod">
          <ac:chgData name="紹軒" userId="fd00c7a7-b1ae-4d95-9516-c404b94a9c73" providerId="ADAL" clId="{E7689BB6-9FF5-4659-B7F8-0F60FC362F19}" dt="2020-07-14T13:17:31.872" v="789" actId="207"/>
          <ac:spMkLst>
            <pc:docMk/>
            <pc:sldMk cId="3676370560" sldId="288"/>
            <ac:spMk id="4" creationId="{170DBC72-D642-4D30-ACDB-D3488218B938}"/>
          </ac:spMkLst>
        </pc:spChg>
        <pc:picChg chg="add mod">
          <ac:chgData name="紹軒" userId="fd00c7a7-b1ae-4d95-9516-c404b94a9c73" providerId="ADAL" clId="{E7689BB6-9FF5-4659-B7F8-0F60FC362F19}" dt="2020-07-14T13:17:55.417" v="793" actId="1076"/>
          <ac:picMkLst>
            <pc:docMk/>
            <pc:sldMk cId="3676370560" sldId="288"/>
            <ac:picMk id="6" creationId="{51E8A6E2-CF71-4A16-9AEB-30DD05050401}"/>
          </ac:picMkLst>
        </pc:picChg>
      </pc:sldChg>
      <pc:sldChg chg="addSp delSp modSp add mod">
        <pc:chgData name="紹軒" userId="fd00c7a7-b1ae-4d95-9516-c404b94a9c73" providerId="ADAL" clId="{E7689BB6-9FF5-4659-B7F8-0F60FC362F19}" dt="2020-07-14T13:26:51.923" v="1067" actId="478"/>
        <pc:sldMkLst>
          <pc:docMk/>
          <pc:sldMk cId="2644922343" sldId="289"/>
        </pc:sldMkLst>
        <pc:spChg chg="mod">
          <ac:chgData name="紹軒" userId="fd00c7a7-b1ae-4d95-9516-c404b94a9c73" providerId="ADAL" clId="{E7689BB6-9FF5-4659-B7F8-0F60FC362F19}" dt="2020-07-14T13:24:15.416" v="1003" actId="20577"/>
          <ac:spMkLst>
            <pc:docMk/>
            <pc:sldMk cId="2644922343" sldId="289"/>
            <ac:spMk id="4" creationId="{457E6562-DCB9-43F6-82FF-6B1D565D75AB}"/>
          </ac:spMkLst>
        </pc:spChg>
        <pc:spChg chg="add mod">
          <ac:chgData name="紹軒" userId="fd00c7a7-b1ae-4d95-9516-c404b94a9c73" providerId="ADAL" clId="{E7689BB6-9FF5-4659-B7F8-0F60FC362F19}" dt="2020-07-14T13:26:44.438" v="1064" actId="20577"/>
          <ac:spMkLst>
            <pc:docMk/>
            <pc:sldMk cId="2644922343" sldId="289"/>
            <ac:spMk id="6" creationId="{3A64685C-0FAA-412D-A2A6-8B83099EE43F}"/>
          </ac:spMkLst>
        </pc:spChg>
        <pc:spChg chg="mod">
          <ac:chgData name="紹軒" userId="fd00c7a7-b1ae-4d95-9516-c404b94a9c73" providerId="ADAL" clId="{E7689BB6-9FF5-4659-B7F8-0F60FC362F19}" dt="2020-07-14T13:25:38.300" v="1011" actId="1076"/>
          <ac:spMkLst>
            <pc:docMk/>
            <pc:sldMk cId="2644922343" sldId="289"/>
            <ac:spMk id="10" creationId="{12BB2FB0-7CBD-44B1-A6A1-37B82EB87932}"/>
          </ac:spMkLst>
        </pc:spChg>
        <pc:spChg chg="del">
          <ac:chgData name="紹軒" userId="fd00c7a7-b1ae-4d95-9516-c404b94a9c73" providerId="ADAL" clId="{E7689BB6-9FF5-4659-B7F8-0F60FC362F19}" dt="2020-07-14T13:26:51.923" v="1067" actId="478"/>
          <ac:spMkLst>
            <pc:docMk/>
            <pc:sldMk cId="2644922343" sldId="289"/>
            <ac:spMk id="11" creationId="{9DB410A1-1FC2-40EA-8F09-58F801968020}"/>
          </ac:spMkLst>
        </pc:spChg>
        <pc:spChg chg="mod">
          <ac:chgData name="紹軒" userId="fd00c7a7-b1ae-4d95-9516-c404b94a9c73" providerId="ADAL" clId="{E7689BB6-9FF5-4659-B7F8-0F60FC362F19}" dt="2020-07-14T13:26:14.052" v="1054" actId="1076"/>
          <ac:spMkLst>
            <pc:docMk/>
            <pc:sldMk cId="2644922343" sldId="289"/>
            <ac:spMk id="13" creationId="{14C882F9-9863-4280-B20E-A7E89041DADB}"/>
          </ac:spMkLst>
        </pc:spChg>
        <pc:spChg chg="mod">
          <ac:chgData name="紹軒" userId="fd00c7a7-b1ae-4d95-9516-c404b94a9c73" providerId="ADAL" clId="{E7689BB6-9FF5-4659-B7F8-0F60FC362F19}" dt="2020-07-14T13:26:24.960" v="1055" actId="1076"/>
          <ac:spMkLst>
            <pc:docMk/>
            <pc:sldMk cId="2644922343" sldId="289"/>
            <ac:spMk id="15" creationId="{EF3B104E-F88F-4F5C-8DD3-F85A0F960AA4}"/>
          </ac:spMkLst>
        </pc:spChg>
        <pc:spChg chg="del mod">
          <ac:chgData name="紹軒" userId="fd00c7a7-b1ae-4d95-9516-c404b94a9c73" providerId="ADAL" clId="{E7689BB6-9FF5-4659-B7F8-0F60FC362F19}" dt="2020-07-14T13:26:48.491" v="1066" actId="478"/>
          <ac:spMkLst>
            <pc:docMk/>
            <pc:sldMk cId="2644922343" sldId="289"/>
            <ac:spMk id="17" creationId="{53F1569E-DE86-4AFC-B7FC-F553340C8A85}"/>
          </ac:spMkLst>
        </pc:spChg>
        <pc:spChg chg="del mod">
          <ac:chgData name="紹軒" userId="fd00c7a7-b1ae-4d95-9516-c404b94a9c73" providerId="ADAL" clId="{E7689BB6-9FF5-4659-B7F8-0F60FC362F19}" dt="2020-07-14T13:25:46.693" v="1014" actId="478"/>
          <ac:spMkLst>
            <pc:docMk/>
            <pc:sldMk cId="2644922343" sldId="289"/>
            <ac:spMk id="19" creationId="{4F240B43-C479-424C-8E0E-B7AC5CF0A163}"/>
          </ac:spMkLst>
        </pc:spChg>
        <pc:spChg chg="del mod">
          <ac:chgData name="紹軒" userId="fd00c7a7-b1ae-4d95-9516-c404b94a9c73" providerId="ADAL" clId="{E7689BB6-9FF5-4659-B7F8-0F60FC362F19}" dt="2020-07-14T13:26:47.029" v="1065" actId="478"/>
          <ac:spMkLst>
            <pc:docMk/>
            <pc:sldMk cId="2644922343" sldId="289"/>
            <ac:spMk id="21" creationId="{E7D99750-2C90-4417-B478-683C4FE1FD36}"/>
          </ac:spMkLst>
        </pc:spChg>
        <pc:picChg chg="add mod ord">
          <ac:chgData name="紹軒" userId="fd00c7a7-b1ae-4d95-9516-c404b94a9c73" providerId="ADAL" clId="{E7689BB6-9FF5-4659-B7F8-0F60FC362F19}" dt="2020-07-14T13:26:28.239" v="1058" actId="1076"/>
          <ac:picMkLst>
            <pc:docMk/>
            <pc:sldMk cId="2644922343" sldId="289"/>
            <ac:picMk id="5" creationId="{1958EC38-C9B7-4644-88DB-9497B1FF2512}"/>
          </ac:picMkLst>
        </pc:picChg>
        <pc:picChg chg="del mod">
          <ac:chgData name="紹軒" userId="fd00c7a7-b1ae-4d95-9516-c404b94a9c73" providerId="ADAL" clId="{E7689BB6-9FF5-4659-B7F8-0F60FC362F19}" dt="2020-07-14T13:25:08.508" v="1005" actId="478"/>
          <ac:picMkLst>
            <pc:docMk/>
            <pc:sldMk cId="2644922343" sldId="289"/>
            <ac:picMk id="8" creationId="{60F6D71D-0CC4-45CC-9295-4CD0E5C99868}"/>
          </ac:picMkLst>
        </pc:picChg>
      </pc:sldChg>
      <pc:sldChg chg="addSp delSp modSp add mod">
        <pc:chgData name="紹軒" userId="fd00c7a7-b1ae-4d95-9516-c404b94a9c73" providerId="ADAL" clId="{E7689BB6-9FF5-4659-B7F8-0F60FC362F19}" dt="2020-07-14T13:27:49.907" v="1074" actId="478"/>
        <pc:sldMkLst>
          <pc:docMk/>
          <pc:sldMk cId="1453840861" sldId="290"/>
        </pc:sldMkLst>
        <pc:picChg chg="add mod">
          <ac:chgData name="紹軒" userId="fd00c7a7-b1ae-4d95-9516-c404b94a9c73" providerId="ADAL" clId="{E7689BB6-9FF5-4659-B7F8-0F60FC362F19}" dt="2020-07-14T13:27:48.397" v="1073" actId="1076"/>
          <ac:picMkLst>
            <pc:docMk/>
            <pc:sldMk cId="1453840861" sldId="290"/>
            <ac:picMk id="3" creationId="{6C4C745F-8032-407D-962E-7788B6609DBD}"/>
          </ac:picMkLst>
        </pc:picChg>
        <pc:picChg chg="del mod">
          <ac:chgData name="紹軒" userId="fd00c7a7-b1ae-4d95-9516-c404b94a9c73" providerId="ADAL" clId="{E7689BB6-9FF5-4659-B7F8-0F60FC362F19}" dt="2020-07-14T13:27:49.907" v="1074" actId="478"/>
          <ac:picMkLst>
            <pc:docMk/>
            <pc:sldMk cId="1453840861" sldId="290"/>
            <ac:picMk id="5" creationId="{F43ECC7F-B38C-4A9D-8FB1-7AF2DFF65B2D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3:35:32.687" v="1208" actId="21"/>
        <pc:sldMkLst>
          <pc:docMk/>
          <pc:sldMk cId="2890905712" sldId="291"/>
        </pc:sldMkLst>
        <pc:spChg chg="del">
          <ac:chgData name="紹軒" userId="fd00c7a7-b1ae-4d95-9516-c404b94a9c73" providerId="ADAL" clId="{E7689BB6-9FF5-4659-B7F8-0F60FC362F19}" dt="2020-07-14T13:29:11.717" v="1077" actId="478"/>
          <ac:spMkLst>
            <pc:docMk/>
            <pc:sldMk cId="2890905712" sldId="291"/>
            <ac:spMk id="2" creationId="{1A457CD9-2EBA-4419-9159-BFA8A13B0BB0}"/>
          </ac:spMkLst>
        </pc:spChg>
        <pc:spChg chg="mod">
          <ac:chgData name="紹軒" userId="fd00c7a7-b1ae-4d95-9516-c404b94a9c73" providerId="ADAL" clId="{E7689BB6-9FF5-4659-B7F8-0F60FC362F19}" dt="2020-07-14T13:32:41.067" v="1189"/>
          <ac:spMkLst>
            <pc:docMk/>
            <pc:sldMk cId="2890905712" sldId="291"/>
            <ac:spMk id="4" creationId="{7ED0F548-A41B-4831-9D3A-46E54A73A2AE}"/>
          </ac:spMkLst>
        </pc:spChg>
        <pc:spChg chg="add mod">
          <ac:chgData name="紹軒" userId="fd00c7a7-b1ae-4d95-9516-c404b94a9c73" providerId="ADAL" clId="{E7689BB6-9FF5-4659-B7F8-0F60FC362F19}" dt="2020-07-14T13:30:55.485" v="1158" actId="1076"/>
          <ac:spMkLst>
            <pc:docMk/>
            <pc:sldMk cId="2890905712" sldId="291"/>
            <ac:spMk id="10" creationId="{E370ABED-85BC-41F0-ACE3-553FFE110DB3}"/>
          </ac:spMkLst>
        </pc:spChg>
        <pc:spChg chg="add mod">
          <ac:chgData name="紹軒" userId="fd00c7a7-b1ae-4d95-9516-c404b94a9c73" providerId="ADAL" clId="{E7689BB6-9FF5-4659-B7F8-0F60FC362F19}" dt="2020-07-14T13:30:55.485" v="1158" actId="1076"/>
          <ac:spMkLst>
            <pc:docMk/>
            <pc:sldMk cId="2890905712" sldId="291"/>
            <ac:spMk id="12" creationId="{1874E1D8-3297-4E47-A9D6-82E15ED25CAA}"/>
          </ac:spMkLst>
        </pc:spChg>
        <pc:spChg chg="add mod">
          <ac:chgData name="紹軒" userId="fd00c7a7-b1ae-4d95-9516-c404b94a9c73" providerId="ADAL" clId="{E7689BB6-9FF5-4659-B7F8-0F60FC362F19}" dt="2020-07-14T13:30:55.485" v="1158" actId="1076"/>
          <ac:spMkLst>
            <pc:docMk/>
            <pc:sldMk cId="2890905712" sldId="291"/>
            <ac:spMk id="14" creationId="{E15D6CE9-884E-4808-80AA-8B0F787AE158}"/>
          </ac:spMkLst>
        </pc:spChg>
        <pc:spChg chg="add mod">
          <ac:chgData name="紹軒" userId="fd00c7a7-b1ae-4d95-9516-c404b94a9c73" providerId="ADAL" clId="{E7689BB6-9FF5-4659-B7F8-0F60FC362F19}" dt="2020-07-14T13:32:07.014" v="1183" actId="1037"/>
          <ac:spMkLst>
            <pc:docMk/>
            <pc:sldMk cId="2890905712" sldId="291"/>
            <ac:spMk id="16" creationId="{DB5E0F85-43BD-4811-807D-17737B285751}"/>
          </ac:spMkLst>
        </pc:spChg>
        <pc:spChg chg="add mod">
          <ac:chgData name="紹軒" userId="fd00c7a7-b1ae-4d95-9516-c404b94a9c73" providerId="ADAL" clId="{E7689BB6-9FF5-4659-B7F8-0F60FC362F19}" dt="2020-07-14T13:33:45.492" v="1198" actId="2085"/>
          <ac:spMkLst>
            <pc:docMk/>
            <pc:sldMk cId="2890905712" sldId="291"/>
            <ac:spMk id="28" creationId="{19FCF126-E925-41E6-BB33-577C9A22F45C}"/>
          </ac:spMkLst>
        </pc:spChg>
        <pc:picChg chg="add del mod">
          <ac:chgData name="紹軒" userId="fd00c7a7-b1ae-4d95-9516-c404b94a9c73" providerId="ADAL" clId="{E7689BB6-9FF5-4659-B7F8-0F60FC362F19}" dt="2020-07-14T13:29:37.094" v="1081" actId="478"/>
          <ac:picMkLst>
            <pc:docMk/>
            <pc:sldMk cId="2890905712" sldId="291"/>
            <ac:picMk id="6" creationId="{D6DC9C02-400B-4628-9D9D-EF6D5B359CC4}"/>
          </ac:picMkLst>
        </pc:picChg>
        <pc:picChg chg="add mod modCrop">
          <ac:chgData name="紹軒" userId="fd00c7a7-b1ae-4d95-9516-c404b94a9c73" providerId="ADAL" clId="{E7689BB6-9FF5-4659-B7F8-0F60FC362F19}" dt="2020-07-14T13:33:23.974" v="1193" actId="732"/>
          <ac:picMkLst>
            <pc:docMk/>
            <pc:sldMk cId="2890905712" sldId="291"/>
            <ac:picMk id="8" creationId="{600C9F2F-3EC8-4310-99C2-DD296FDC7FB2}"/>
          </ac:picMkLst>
        </pc:picChg>
        <pc:picChg chg="add del mod">
          <ac:chgData name="紹軒" userId="fd00c7a7-b1ae-4d95-9516-c404b94a9c73" providerId="ADAL" clId="{E7689BB6-9FF5-4659-B7F8-0F60FC362F19}" dt="2020-07-14T13:33:26.786" v="1195" actId="22"/>
          <ac:picMkLst>
            <pc:docMk/>
            <pc:sldMk cId="2890905712" sldId="291"/>
            <ac:picMk id="27" creationId="{D056864E-0317-43BA-8532-29CB383300E1}"/>
          </ac:picMkLst>
        </pc:picChg>
        <pc:picChg chg="add del mod">
          <ac:chgData name="紹軒" userId="fd00c7a7-b1ae-4d95-9516-c404b94a9c73" providerId="ADAL" clId="{E7689BB6-9FF5-4659-B7F8-0F60FC362F19}" dt="2020-07-14T13:35:32.687" v="1208" actId="21"/>
          <ac:picMkLst>
            <pc:docMk/>
            <pc:sldMk cId="2890905712" sldId="291"/>
            <ac:picMk id="30" creationId="{9DBBAD7C-E3EF-4E7A-ADE2-F982AF8F61F3}"/>
          </ac:picMkLst>
        </pc:picChg>
        <pc:cxnChg chg="add mod">
          <ac:chgData name="紹軒" userId="fd00c7a7-b1ae-4d95-9516-c404b94a9c73" providerId="ADAL" clId="{E7689BB6-9FF5-4659-B7F8-0F60FC362F19}" dt="2020-07-14T13:31:30.870" v="1167" actId="1035"/>
          <ac:cxnSpMkLst>
            <pc:docMk/>
            <pc:sldMk cId="2890905712" sldId="291"/>
            <ac:cxnSpMk id="18" creationId="{430D48E8-3E17-405A-85E0-E6F10ADB5867}"/>
          </ac:cxnSpMkLst>
        </pc:cxnChg>
        <pc:cxnChg chg="add mod">
          <ac:chgData name="紹軒" userId="fd00c7a7-b1ae-4d95-9516-c404b94a9c73" providerId="ADAL" clId="{E7689BB6-9FF5-4659-B7F8-0F60FC362F19}" dt="2020-07-14T13:31:39.548" v="1170" actId="14100"/>
          <ac:cxnSpMkLst>
            <pc:docMk/>
            <pc:sldMk cId="2890905712" sldId="291"/>
            <ac:cxnSpMk id="21" creationId="{D5A783C3-E690-4447-8FA9-45C9A2B283E9}"/>
          </ac:cxnSpMkLst>
        </pc:cxnChg>
        <pc:cxnChg chg="add mod">
          <ac:chgData name="紹軒" userId="fd00c7a7-b1ae-4d95-9516-c404b94a9c73" providerId="ADAL" clId="{E7689BB6-9FF5-4659-B7F8-0F60FC362F19}" dt="2020-07-14T13:32:11.910" v="1184" actId="1037"/>
          <ac:cxnSpMkLst>
            <pc:docMk/>
            <pc:sldMk cId="2890905712" sldId="291"/>
            <ac:cxnSpMk id="23" creationId="{E9474738-44FB-4911-9DAC-E407DC269FCD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3:37:39.592" v="1227" actId="1076"/>
        <pc:sldMkLst>
          <pc:docMk/>
          <pc:sldMk cId="3974936886" sldId="292"/>
        </pc:sldMkLst>
        <pc:spChg chg="del">
          <ac:chgData name="紹軒" userId="fd00c7a7-b1ae-4d95-9516-c404b94a9c73" providerId="ADAL" clId="{E7689BB6-9FF5-4659-B7F8-0F60FC362F19}" dt="2020-07-14T13:35:36.365" v="1210" actId="478"/>
          <ac:spMkLst>
            <pc:docMk/>
            <pc:sldMk cId="3974936886" sldId="292"/>
            <ac:spMk id="2" creationId="{5FA92DE4-C1FE-40A5-9983-894F9E3C5890}"/>
          </ac:spMkLst>
        </pc:spChg>
        <pc:spChg chg="mod">
          <ac:chgData name="紹軒" userId="fd00c7a7-b1ae-4d95-9516-c404b94a9c73" providerId="ADAL" clId="{E7689BB6-9FF5-4659-B7F8-0F60FC362F19}" dt="2020-07-14T13:34:17.255" v="1206" actId="207"/>
          <ac:spMkLst>
            <pc:docMk/>
            <pc:sldMk cId="3974936886" sldId="292"/>
            <ac:spMk id="4" creationId="{8AE959E9-91F7-476C-87BB-4CAE528A7270}"/>
          </ac:spMkLst>
        </pc:spChg>
        <pc:spChg chg="add mod">
          <ac:chgData name="紹軒" userId="fd00c7a7-b1ae-4d95-9516-c404b94a9c73" providerId="ADAL" clId="{E7689BB6-9FF5-4659-B7F8-0F60FC362F19}" dt="2020-07-14T13:37:39.592" v="1227" actId="1076"/>
          <ac:spMkLst>
            <pc:docMk/>
            <pc:sldMk cId="3974936886" sldId="292"/>
            <ac:spMk id="7" creationId="{D65AEFAA-0963-43C2-A009-4D1FCE0249EA}"/>
          </ac:spMkLst>
        </pc:spChg>
        <pc:picChg chg="add mod">
          <ac:chgData name="紹軒" userId="fd00c7a7-b1ae-4d95-9516-c404b94a9c73" providerId="ADAL" clId="{E7689BB6-9FF5-4659-B7F8-0F60FC362F19}" dt="2020-07-14T13:37:35.266" v="1226" actId="1076"/>
          <ac:picMkLst>
            <pc:docMk/>
            <pc:sldMk cId="3974936886" sldId="292"/>
            <ac:picMk id="6" creationId="{A2AB63B2-E4C2-4526-9B06-014DE98207C3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3:46:21.525" v="1323" actId="1076"/>
        <pc:sldMkLst>
          <pc:docMk/>
          <pc:sldMk cId="578032528" sldId="293"/>
        </pc:sldMkLst>
        <pc:spChg chg="del">
          <ac:chgData name="紹軒" userId="fd00c7a7-b1ae-4d95-9516-c404b94a9c73" providerId="ADAL" clId="{E7689BB6-9FF5-4659-B7F8-0F60FC362F19}" dt="2020-07-14T13:42:14.204" v="1259"/>
          <ac:spMkLst>
            <pc:docMk/>
            <pc:sldMk cId="578032528" sldId="293"/>
            <ac:spMk id="2" creationId="{75FCFA91-5FD8-4D9C-876E-EA1F266D177F}"/>
          </ac:spMkLst>
        </pc:spChg>
        <pc:spChg chg="mod">
          <ac:chgData name="紹軒" userId="fd00c7a7-b1ae-4d95-9516-c404b94a9c73" providerId="ADAL" clId="{E7689BB6-9FF5-4659-B7F8-0F60FC362F19}" dt="2020-07-14T13:39:50.480" v="1248"/>
          <ac:spMkLst>
            <pc:docMk/>
            <pc:sldMk cId="578032528" sldId="293"/>
            <ac:spMk id="4" creationId="{1DB9CE29-1254-492F-93AC-D43B656C8A02}"/>
          </ac:spMkLst>
        </pc:spChg>
        <pc:spChg chg="add del mod">
          <ac:chgData name="紹軒" userId="fd00c7a7-b1ae-4d95-9516-c404b94a9c73" providerId="ADAL" clId="{E7689BB6-9FF5-4659-B7F8-0F60FC362F19}" dt="2020-07-14T13:37:48.670" v="1228" actId="478"/>
          <ac:spMkLst>
            <pc:docMk/>
            <pc:sldMk cId="578032528" sldId="293"/>
            <ac:spMk id="5" creationId="{333E9D2F-A10E-4B39-A6D8-DC9631B0F9D6}"/>
          </ac:spMkLst>
        </pc:spChg>
        <pc:spChg chg="add del mod">
          <ac:chgData name="紹軒" userId="fd00c7a7-b1ae-4d95-9516-c404b94a9c73" providerId="ADAL" clId="{E7689BB6-9FF5-4659-B7F8-0F60FC362F19}" dt="2020-07-14T13:43:04.382" v="1274" actId="478"/>
          <ac:spMkLst>
            <pc:docMk/>
            <pc:sldMk cId="578032528" sldId="293"/>
            <ac:spMk id="12" creationId="{91426F71-2204-4BDD-881E-5CD9BAA83F88}"/>
          </ac:spMkLst>
        </pc:spChg>
        <pc:spChg chg="add mod">
          <ac:chgData name="紹軒" userId="fd00c7a7-b1ae-4d95-9516-c404b94a9c73" providerId="ADAL" clId="{E7689BB6-9FF5-4659-B7F8-0F60FC362F19}" dt="2020-07-14T13:43:08.111" v="1275" actId="1076"/>
          <ac:spMkLst>
            <pc:docMk/>
            <pc:sldMk cId="578032528" sldId="293"/>
            <ac:spMk id="13" creationId="{16A480ED-5BEB-479B-A0BE-1221D6FD6C67}"/>
          </ac:spMkLst>
        </pc:spChg>
        <pc:picChg chg="add mod">
          <ac:chgData name="紹軒" userId="fd00c7a7-b1ae-4d95-9516-c404b94a9c73" providerId="ADAL" clId="{E7689BB6-9FF5-4659-B7F8-0F60FC362F19}" dt="2020-07-14T13:46:21.525" v="1323" actId="1076"/>
          <ac:picMkLst>
            <pc:docMk/>
            <pc:sldMk cId="578032528" sldId="293"/>
            <ac:picMk id="7" creationId="{D99DF00A-8536-4B21-9A3C-E7C9115211FB}"/>
          </ac:picMkLst>
        </pc:picChg>
        <pc:picChg chg="add mod">
          <ac:chgData name="紹軒" userId="fd00c7a7-b1ae-4d95-9516-c404b94a9c73" providerId="ADAL" clId="{E7689BB6-9FF5-4659-B7F8-0F60FC362F19}" dt="2020-07-14T13:41:43.141" v="1257" actId="1076"/>
          <ac:picMkLst>
            <pc:docMk/>
            <pc:sldMk cId="578032528" sldId="293"/>
            <ac:picMk id="9" creationId="{41958BDA-1A1B-4183-8E41-C94AEC2824D6}"/>
          </ac:picMkLst>
        </pc:picChg>
        <pc:picChg chg="add mod">
          <ac:chgData name="紹軒" userId="fd00c7a7-b1ae-4d95-9516-c404b94a9c73" providerId="ADAL" clId="{E7689BB6-9FF5-4659-B7F8-0F60FC362F19}" dt="2020-07-14T13:42:22.807" v="1263" actId="1076"/>
          <ac:picMkLst>
            <pc:docMk/>
            <pc:sldMk cId="578032528" sldId="293"/>
            <ac:picMk id="11" creationId="{EE5B8132-6C0B-4E12-BEF1-720C9B252CAD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3:46:08.975" v="1322"/>
        <pc:sldMkLst>
          <pc:docMk/>
          <pc:sldMk cId="1429228545" sldId="294"/>
        </pc:sldMkLst>
        <pc:spChg chg="del">
          <ac:chgData name="紹軒" userId="fd00c7a7-b1ae-4d95-9516-c404b94a9c73" providerId="ADAL" clId="{E7689BB6-9FF5-4659-B7F8-0F60FC362F19}" dt="2020-07-14T13:44:53.706" v="1297" actId="478"/>
          <ac:spMkLst>
            <pc:docMk/>
            <pc:sldMk cId="1429228545" sldId="294"/>
            <ac:spMk id="2" creationId="{741D0D90-CDCC-49C3-926D-73D9D778BE48}"/>
          </ac:spMkLst>
        </pc:spChg>
        <pc:spChg chg="mod">
          <ac:chgData name="紹軒" userId="fd00c7a7-b1ae-4d95-9516-c404b94a9c73" providerId="ADAL" clId="{E7689BB6-9FF5-4659-B7F8-0F60FC362F19}" dt="2020-07-14T13:43:28.237" v="1277"/>
          <ac:spMkLst>
            <pc:docMk/>
            <pc:sldMk cId="1429228545" sldId="294"/>
            <ac:spMk id="4" creationId="{523B2799-5307-4284-A6C5-EA0A9295BA90}"/>
          </ac:spMkLst>
        </pc:spChg>
        <pc:spChg chg="add del mod">
          <ac:chgData name="紹軒" userId="fd00c7a7-b1ae-4d95-9516-c404b94a9c73" providerId="ADAL" clId="{E7689BB6-9FF5-4659-B7F8-0F60FC362F19}" dt="2020-07-14T13:43:44.183" v="1280" actId="478"/>
          <ac:spMkLst>
            <pc:docMk/>
            <pc:sldMk cId="1429228545" sldId="294"/>
            <ac:spMk id="5" creationId="{C17E8483-7C0B-4561-AE3C-E9AF470D5BC9}"/>
          </ac:spMkLst>
        </pc:spChg>
        <pc:spChg chg="add mod">
          <ac:chgData name="紹軒" userId="fd00c7a7-b1ae-4d95-9516-c404b94a9c73" providerId="ADAL" clId="{E7689BB6-9FF5-4659-B7F8-0F60FC362F19}" dt="2020-07-14T13:44:55.841" v="1298" actId="1076"/>
          <ac:spMkLst>
            <pc:docMk/>
            <pc:sldMk cId="1429228545" sldId="294"/>
            <ac:spMk id="8" creationId="{26755897-093F-46FF-BFA0-1E7044B9D046}"/>
          </ac:spMkLst>
        </pc:spChg>
        <pc:spChg chg="add del mod">
          <ac:chgData name="紹軒" userId="fd00c7a7-b1ae-4d95-9516-c404b94a9c73" providerId="ADAL" clId="{E7689BB6-9FF5-4659-B7F8-0F60FC362F19}" dt="2020-07-14T13:45:31.983" v="1308" actId="478"/>
          <ac:spMkLst>
            <pc:docMk/>
            <pc:sldMk cId="1429228545" sldId="294"/>
            <ac:spMk id="9" creationId="{E60DC327-70FF-4DAB-BBCA-F890522574B4}"/>
          </ac:spMkLst>
        </pc:spChg>
        <pc:spChg chg="add mod">
          <ac:chgData name="紹軒" userId="fd00c7a7-b1ae-4d95-9516-c404b94a9c73" providerId="ADAL" clId="{E7689BB6-9FF5-4659-B7F8-0F60FC362F19}" dt="2020-07-14T13:45:57.997" v="1319" actId="1076"/>
          <ac:spMkLst>
            <pc:docMk/>
            <pc:sldMk cId="1429228545" sldId="294"/>
            <ac:spMk id="11" creationId="{137C4109-23E4-4962-B54A-0143BC054454}"/>
          </ac:spMkLst>
        </pc:spChg>
        <pc:picChg chg="add mod modCrop">
          <ac:chgData name="紹軒" userId="fd00c7a7-b1ae-4d95-9516-c404b94a9c73" providerId="ADAL" clId="{E7689BB6-9FF5-4659-B7F8-0F60FC362F19}" dt="2020-07-14T13:46:01.833" v="1320" actId="1076"/>
          <ac:picMkLst>
            <pc:docMk/>
            <pc:sldMk cId="1429228545" sldId="294"/>
            <ac:picMk id="7" creationId="{9E41DDF2-6250-439D-AB5F-A9E014FC1538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3:52:38.759" v="1394" actId="21"/>
        <pc:sldMkLst>
          <pc:docMk/>
          <pc:sldMk cId="2591431598" sldId="295"/>
        </pc:sldMkLst>
        <pc:spChg chg="del">
          <ac:chgData name="紹軒" userId="fd00c7a7-b1ae-4d95-9516-c404b94a9c73" providerId="ADAL" clId="{E7689BB6-9FF5-4659-B7F8-0F60FC362F19}" dt="2020-07-14T13:47:58.269" v="1325" actId="478"/>
          <ac:spMkLst>
            <pc:docMk/>
            <pc:sldMk cId="2591431598" sldId="295"/>
            <ac:spMk id="2" creationId="{9EBF612A-25D4-41A2-A82F-80AC2447FB25}"/>
          </ac:spMkLst>
        </pc:spChg>
        <pc:spChg chg="mod">
          <ac:chgData name="紹軒" userId="fd00c7a7-b1ae-4d95-9516-c404b94a9c73" providerId="ADAL" clId="{E7689BB6-9FF5-4659-B7F8-0F60FC362F19}" dt="2020-07-14T13:52:09.969" v="1392" actId="20577"/>
          <ac:spMkLst>
            <pc:docMk/>
            <pc:sldMk cId="2591431598" sldId="295"/>
            <ac:spMk id="4" creationId="{6AB3F2F8-E266-4A75-BB95-138DB5E076EB}"/>
          </ac:spMkLst>
        </pc:spChg>
        <pc:spChg chg="add mod">
          <ac:chgData name="紹軒" userId="fd00c7a7-b1ae-4d95-9516-c404b94a9c73" providerId="ADAL" clId="{E7689BB6-9FF5-4659-B7F8-0F60FC362F19}" dt="2020-07-14T13:51:55.630" v="1382" actId="1076"/>
          <ac:spMkLst>
            <pc:docMk/>
            <pc:sldMk cId="2591431598" sldId="295"/>
            <ac:spMk id="9" creationId="{B6AEA43D-8BF0-46B7-A9F5-0FF52E26F49F}"/>
          </ac:spMkLst>
        </pc:spChg>
        <pc:graphicFrameChg chg="add mod">
          <ac:chgData name="紹軒" userId="fd00c7a7-b1ae-4d95-9516-c404b94a9c73" providerId="ADAL" clId="{E7689BB6-9FF5-4659-B7F8-0F60FC362F19}" dt="2020-07-14T13:50:18.040" v="1350" actId="1076"/>
          <ac:graphicFrameMkLst>
            <pc:docMk/>
            <pc:sldMk cId="2591431598" sldId="295"/>
            <ac:graphicFrameMk id="6" creationId="{AC6B30AE-81C7-489D-8384-94A0398240E2}"/>
          </ac:graphicFrameMkLst>
        </pc:graphicFrameChg>
        <pc:picChg chg="add del mod">
          <ac:chgData name="紹軒" userId="fd00c7a7-b1ae-4d95-9516-c404b94a9c73" providerId="ADAL" clId="{E7689BB6-9FF5-4659-B7F8-0F60FC362F19}" dt="2020-07-14T13:52:38.759" v="1394" actId="21"/>
          <ac:picMkLst>
            <pc:docMk/>
            <pc:sldMk cId="2591431598" sldId="295"/>
            <ac:picMk id="11" creationId="{FD72D107-AD94-4E9D-8365-49DE97F91533}"/>
          </ac:picMkLst>
        </pc:picChg>
        <pc:cxnChg chg="add mod">
          <ac:chgData name="紹軒" userId="fd00c7a7-b1ae-4d95-9516-c404b94a9c73" providerId="ADAL" clId="{E7689BB6-9FF5-4659-B7F8-0F60FC362F19}" dt="2020-07-14T13:51:02.066" v="1354" actId="208"/>
          <ac:cxnSpMkLst>
            <pc:docMk/>
            <pc:sldMk cId="2591431598" sldId="295"/>
            <ac:cxnSpMk id="8" creationId="{4483D559-1616-45F7-A1E6-79856057C386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3:54:34.505" v="1435"/>
        <pc:sldMkLst>
          <pc:docMk/>
          <pc:sldMk cId="1609546871" sldId="296"/>
        </pc:sldMkLst>
        <pc:spChg chg="del">
          <ac:chgData name="紹軒" userId="fd00c7a7-b1ae-4d95-9516-c404b94a9c73" providerId="ADAL" clId="{E7689BB6-9FF5-4659-B7F8-0F60FC362F19}" dt="2020-07-14T13:52:43.385" v="1396" actId="478"/>
          <ac:spMkLst>
            <pc:docMk/>
            <pc:sldMk cId="1609546871" sldId="296"/>
            <ac:spMk id="2" creationId="{CE13CFD7-CED2-4D07-B38D-4252DA4C3A78}"/>
          </ac:spMkLst>
        </pc:spChg>
        <pc:spChg chg="mod">
          <ac:chgData name="紹軒" userId="fd00c7a7-b1ae-4d95-9516-c404b94a9c73" providerId="ADAL" clId="{E7689BB6-9FF5-4659-B7F8-0F60FC362F19}" dt="2020-07-14T13:54:34.505" v="1435"/>
          <ac:spMkLst>
            <pc:docMk/>
            <pc:sldMk cId="1609546871" sldId="296"/>
            <ac:spMk id="4" creationId="{DC40F383-0B15-403B-B857-675BAE20B0CA}"/>
          </ac:spMkLst>
        </pc:spChg>
        <pc:spChg chg="add mod">
          <ac:chgData name="紹軒" userId="fd00c7a7-b1ae-4d95-9516-c404b94a9c73" providerId="ADAL" clId="{E7689BB6-9FF5-4659-B7F8-0F60FC362F19}" dt="2020-07-14T13:53:37.201" v="1421" actId="1076"/>
          <ac:spMkLst>
            <pc:docMk/>
            <pc:sldMk cId="1609546871" sldId="296"/>
            <ac:spMk id="7" creationId="{DDC9B710-00C9-4AFA-AF50-71F070806198}"/>
          </ac:spMkLst>
        </pc:spChg>
        <pc:spChg chg="add mod">
          <ac:chgData name="紹軒" userId="fd00c7a7-b1ae-4d95-9516-c404b94a9c73" providerId="ADAL" clId="{E7689BB6-9FF5-4659-B7F8-0F60FC362F19}" dt="2020-07-14T13:54:25.763" v="1433" actId="1076"/>
          <ac:spMkLst>
            <pc:docMk/>
            <pc:sldMk cId="1609546871" sldId="296"/>
            <ac:spMk id="8" creationId="{55AF2635-1A22-40A2-A1B9-0A69977B06AC}"/>
          </ac:spMkLst>
        </pc:spChg>
        <pc:picChg chg="add mod">
          <ac:chgData name="紹軒" userId="fd00c7a7-b1ae-4d95-9516-c404b94a9c73" providerId="ADAL" clId="{E7689BB6-9FF5-4659-B7F8-0F60FC362F19}" dt="2020-07-14T13:52:56.630" v="1400" actId="1076"/>
          <ac:picMkLst>
            <pc:docMk/>
            <pc:sldMk cId="1609546871" sldId="296"/>
            <ac:picMk id="6" creationId="{78D66902-E14E-46EC-A615-23B14B928B07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4:00:24.791" v="1489" actId="208"/>
        <pc:sldMkLst>
          <pc:docMk/>
          <pc:sldMk cId="2323109823" sldId="297"/>
        </pc:sldMkLst>
        <pc:spChg chg="del">
          <ac:chgData name="紹軒" userId="fd00c7a7-b1ae-4d95-9516-c404b94a9c73" providerId="ADAL" clId="{E7689BB6-9FF5-4659-B7F8-0F60FC362F19}" dt="2020-07-14T13:57:01.987" v="1455"/>
          <ac:spMkLst>
            <pc:docMk/>
            <pc:sldMk cId="2323109823" sldId="297"/>
            <ac:spMk id="2" creationId="{1C240552-21E2-495B-AEC8-9E3B00E415D7}"/>
          </ac:spMkLst>
        </pc:spChg>
        <pc:spChg chg="mod">
          <ac:chgData name="紹軒" userId="fd00c7a7-b1ae-4d95-9516-c404b94a9c73" providerId="ADAL" clId="{E7689BB6-9FF5-4659-B7F8-0F60FC362F19}" dt="2020-07-14T13:55:13.746" v="1454" actId="20577"/>
          <ac:spMkLst>
            <pc:docMk/>
            <pc:sldMk cId="2323109823" sldId="297"/>
            <ac:spMk id="4" creationId="{609D88E2-878A-4B9F-98B9-2A9C30747326}"/>
          </ac:spMkLst>
        </pc:spChg>
        <pc:spChg chg="add del mod">
          <ac:chgData name="紹軒" userId="fd00c7a7-b1ae-4d95-9516-c404b94a9c73" providerId="ADAL" clId="{E7689BB6-9FF5-4659-B7F8-0F60FC362F19}" dt="2020-07-14T13:57:28.024" v="1460" actId="478"/>
          <ac:spMkLst>
            <pc:docMk/>
            <pc:sldMk cId="2323109823" sldId="297"/>
            <ac:spMk id="8" creationId="{8AC6C34B-228C-422E-9416-C772A93D5B76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4" creationId="{F85B56BD-451E-4F40-A6B2-9D805851A00C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5" creationId="{29DD3633-61D6-48BC-AE3D-CBFE07772CD7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6" creationId="{0938D6AD-5B65-4372-B082-1E8C99DEDE47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7" creationId="{C404FC2D-A0C2-44A9-8A56-6F7768D42F40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8" creationId="{C4165CAD-6964-49BB-89B3-D81843E9ECF3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19" creationId="{9DEE9756-F657-440D-9183-F5852DF11519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0" creationId="{C514314A-72CF-49C5-AE89-B12A5C451D31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1" creationId="{1CCA4679-F216-4F5D-8AB7-01DF2B055316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2" creationId="{A39DA92D-B833-4595-8CE0-C939CFC75F0D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3" creationId="{4DA37A4A-2805-4257-87DE-DB5DD3EB1330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4" creationId="{987DC82A-475E-470E-BD88-A59F7811741B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5" creationId="{2D8BCF74-5B30-46C8-B86B-EC23B3CF0F93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6" creationId="{0D580AED-462D-4A30-9572-171BE0699EF4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7" creationId="{5C10172B-CC84-4440-95D6-81777A179FE9}"/>
          </ac:spMkLst>
        </pc:spChg>
        <pc:spChg chg="mod">
          <ac:chgData name="紹軒" userId="fd00c7a7-b1ae-4d95-9516-c404b94a9c73" providerId="ADAL" clId="{E7689BB6-9FF5-4659-B7F8-0F60FC362F19}" dt="2020-07-14T13:57:51.381" v="1461"/>
          <ac:spMkLst>
            <pc:docMk/>
            <pc:sldMk cId="2323109823" sldId="297"/>
            <ac:spMk id="28" creationId="{EC2B21F9-2959-4CD0-A6D3-617678E6A949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36" creationId="{94A8A50B-B1DD-4577-83D8-B0C5A1806B7F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37" creationId="{C6F02814-36CF-42A9-977C-87CFB6F456FE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38" creationId="{76BF40CB-6C58-4AB4-B380-D7011D006390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39" creationId="{62DE6EB9-B8CA-4BE8-8DC5-8C970005A655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0" creationId="{621895F4-0DEE-42BB-A49A-B30C2B23462E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1" creationId="{07655827-D763-4E37-81B9-C813FD48F62C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2" creationId="{D2F652E7-40FC-4F90-A911-94CBCB6C8A5A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3" creationId="{AC1DCA41-2265-404D-8B95-28CE37272BE4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4" creationId="{B7B4051F-B2D6-464B-8520-32F821E26B5B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5" creationId="{0DB3D9C8-F4F3-4AAE-A775-865B0E713A39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6" creationId="{1517B8E6-8A57-4576-8111-D22FC543A655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7" creationId="{8C2210FA-82B5-446C-8597-7F6359AF56C1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8" creationId="{99E3984C-9E51-4120-89D3-29DB55DA774C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49" creationId="{FC626BCD-9696-44EA-88D3-1AE562383990}"/>
          </ac:spMkLst>
        </pc:spChg>
        <pc:spChg chg="mod">
          <ac:chgData name="紹軒" userId="fd00c7a7-b1ae-4d95-9516-c404b94a9c73" providerId="ADAL" clId="{E7689BB6-9FF5-4659-B7F8-0F60FC362F19}" dt="2020-07-14T13:59:12.576" v="1473"/>
          <ac:spMkLst>
            <pc:docMk/>
            <pc:sldMk cId="2323109823" sldId="297"/>
            <ac:spMk id="50" creationId="{6E85A717-BF49-4DA0-8F78-D68F818C4CC2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56" creationId="{49325050-93D0-4EB8-AF34-EF67026E849A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57" creationId="{824DF043-4AEE-4B2D-A614-E5B44778B22A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58" creationId="{5C3B8089-216D-4515-B057-495ECDEF63D7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59" creationId="{A4046524-CE47-42A6-AF1A-830F55B389D4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0" creationId="{F5395D8F-9E6C-4BC9-BB5C-65EEFD11B362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1" creationId="{DC900CF1-C6B4-4F53-B04C-F7B6E6FB6AD8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2" creationId="{B766B5B4-8980-46F5-86B4-32DD56D43BC7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3" creationId="{E03AA8BC-2558-43B9-9598-437288CC33FD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4" creationId="{E37C71E9-7CAF-44C7-BB74-FD1F73EA3D7B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5" creationId="{27F65EAC-24F5-49EA-A56B-4002CF5DA1E8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6" creationId="{B73E76A2-E4CE-4805-8430-B93D8F3459CD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7" creationId="{579056AB-875B-4B3E-94DB-0F6F70DCD7CA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8" creationId="{70313F4A-37CB-4ACD-BB13-B02DDA334A0D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69" creationId="{AED8CF8A-C0A0-44A8-8307-A5A2639DB47D}"/>
          </ac:spMkLst>
        </pc:spChg>
        <pc:spChg chg="mod">
          <ac:chgData name="紹軒" userId="fd00c7a7-b1ae-4d95-9516-c404b94a9c73" providerId="ADAL" clId="{E7689BB6-9FF5-4659-B7F8-0F60FC362F19}" dt="2020-07-14T13:59:56.471" v="1481" actId="208"/>
          <ac:spMkLst>
            <pc:docMk/>
            <pc:sldMk cId="2323109823" sldId="297"/>
            <ac:spMk id="70" creationId="{34B3B9DD-7D88-4290-821C-D009DB4AEFDD}"/>
          </ac:spMkLst>
        </pc:spChg>
        <pc:grpChg chg="add del mod">
          <ac:chgData name="紹軒" userId="fd00c7a7-b1ae-4d95-9516-c404b94a9c73" providerId="ADAL" clId="{E7689BB6-9FF5-4659-B7F8-0F60FC362F19}" dt="2020-07-14T13:58:42.192" v="1465" actId="478"/>
          <ac:grpSpMkLst>
            <pc:docMk/>
            <pc:sldMk cId="2323109823" sldId="297"/>
            <ac:grpSpMk id="9" creationId="{6E8FF37B-1D2B-48BE-9155-A88766C53594}"/>
          </ac:grpSpMkLst>
        </pc:grpChg>
        <pc:grpChg chg="mod">
          <ac:chgData name="紹軒" userId="fd00c7a7-b1ae-4d95-9516-c404b94a9c73" providerId="ADAL" clId="{E7689BB6-9FF5-4659-B7F8-0F60FC362F19}" dt="2020-07-14T13:57:51.381" v="1461"/>
          <ac:grpSpMkLst>
            <pc:docMk/>
            <pc:sldMk cId="2323109823" sldId="297"/>
            <ac:grpSpMk id="10" creationId="{601A4A93-9268-4B78-845B-5A428BBF4367}"/>
          </ac:grpSpMkLst>
        </pc:grpChg>
        <pc:grpChg chg="add del mod">
          <ac:chgData name="紹軒" userId="fd00c7a7-b1ae-4d95-9516-c404b94a9c73" providerId="ADAL" clId="{E7689BB6-9FF5-4659-B7F8-0F60FC362F19}" dt="2020-07-14T13:59:32.911" v="1477" actId="478"/>
          <ac:grpSpMkLst>
            <pc:docMk/>
            <pc:sldMk cId="2323109823" sldId="297"/>
            <ac:grpSpMk id="31" creationId="{12BCAC21-C477-46BE-B711-1EC4B181A854}"/>
          </ac:grpSpMkLst>
        </pc:grpChg>
        <pc:grpChg chg="mod">
          <ac:chgData name="紹軒" userId="fd00c7a7-b1ae-4d95-9516-c404b94a9c73" providerId="ADAL" clId="{E7689BB6-9FF5-4659-B7F8-0F60FC362F19}" dt="2020-07-14T13:59:12.576" v="1473"/>
          <ac:grpSpMkLst>
            <pc:docMk/>
            <pc:sldMk cId="2323109823" sldId="297"/>
            <ac:grpSpMk id="32" creationId="{203F4BD9-D292-4A4A-B9D8-9A8CAAD97C63}"/>
          </ac:grpSpMkLst>
        </pc:grpChg>
        <pc:grpChg chg="add del mod">
          <ac:chgData name="紹軒" userId="fd00c7a7-b1ae-4d95-9516-c404b94a9c73" providerId="ADAL" clId="{E7689BB6-9FF5-4659-B7F8-0F60FC362F19}" dt="2020-07-14T14:00:11.577" v="1486" actId="21"/>
          <ac:grpSpMkLst>
            <pc:docMk/>
            <pc:sldMk cId="2323109823" sldId="297"/>
            <ac:grpSpMk id="51" creationId="{4DC73A28-D186-4EBA-A74F-FF7E3BB6595B}"/>
          </ac:grpSpMkLst>
        </pc:grpChg>
        <pc:grpChg chg="mod topLvl">
          <ac:chgData name="紹軒" userId="fd00c7a7-b1ae-4d95-9516-c404b94a9c73" providerId="ADAL" clId="{E7689BB6-9FF5-4659-B7F8-0F60FC362F19}" dt="2020-07-14T14:00:11.577" v="1486" actId="21"/>
          <ac:grpSpMkLst>
            <pc:docMk/>
            <pc:sldMk cId="2323109823" sldId="297"/>
            <ac:grpSpMk id="52" creationId="{488B93B0-F015-4EA9-98E7-9D152E884FB5}"/>
          </ac:grpSpMkLst>
        </pc:grpChg>
        <pc:picChg chg="add del mod">
          <ac:chgData name="紹軒" userId="fd00c7a7-b1ae-4d95-9516-c404b94a9c73" providerId="ADAL" clId="{E7689BB6-9FF5-4659-B7F8-0F60FC362F19}" dt="2020-07-14T13:57:24.745" v="1459" actId="478"/>
          <ac:picMkLst>
            <pc:docMk/>
            <pc:sldMk cId="2323109823" sldId="297"/>
            <ac:picMk id="6" creationId="{0D9AB9F9-43AB-46A2-B6EF-61327129BA59}"/>
          </ac:picMkLst>
        </pc:picChg>
        <pc:picChg chg="add del mod">
          <ac:chgData name="紹軒" userId="fd00c7a7-b1ae-4d95-9516-c404b94a9c73" providerId="ADAL" clId="{E7689BB6-9FF5-4659-B7F8-0F60FC362F19}" dt="2020-07-14T14:00:03.839" v="1484" actId="478"/>
          <ac:picMkLst>
            <pc:docMk/>
            <pc:sldMk cId="2323109823" sldId="297"/>
            <ac:picMk id="30" creationId="{BD59E25B-4EC0-4D8C-9EFD-E4AD3D08E51A}"/>
          </ac:picMkLst>
        </pc:picChg>
        <pc:cxnChg chg="mod">
          <ac:chgData name="紹軒" userId="fd00c7a7-b1ae-4d95-9516-c404b94a9c73" providerId="ADAL" clId="{E7689BB6-9FF5-4659-B7F8-0F60FC362F19}" dt="2020-07-14T13:57:51.381" v="1461"/>
          <ac:cxnSpMkLst>
            <pc:docMk/>
            <pc:sldMk cId="2323109823" sldId="297"/>
            <ac:cxnSpMk id="11" creationId="{7DD73D37-9014-4CAE-AF22-089DA3EEF729}"/>
          </ac:cxnSpMkLst>
        </pc:cxnChg>
        <pc:cxnChg chg="mod">
          <ac:chgData name="紹軒" userId="fd00c7a7-b1ae-4d95-9516-c404b94a9c73" providerId="ADAL" clId="{E7689BB6-9FF5-4659-B7F8-0F60FC362F19}" dt="2020-07-14T13:57:51.381" v="1461"/>
          <ac:cxnSpMkLst>
            <pc:docMk/>
            <pc:sldMk cId="2323109823" sldId="297"/>
            <ac:cxnSpMk id="12" creationId="{472FCF17-9328-4F5A-89E5-260DF8EF040A}"/>
          </ac:cxnSpMkLst>
        </pc:cxnChg>
        <pc:cxnChg chg="mod">
          <ac:chgData name="紹軒" userId="fd00c7a7-b1ae-4d95-9516-c404b94a9c73" providerId="ADAL" clId="{E7689BB6-9FF5-4659-B7F8-0F60FC362F19}" dt="2020-07-14T13:57:51.381" v="1461"/>
          <ac:cxnSpMkLst>
            <pc:docMk/>
            <pc:sldMk cId="2323109823" sldId="297"/>
            <ac:cxnSpMk id="13" creationId="{1DE0BC7A-00B2-4E37-BAF5-15F602A9A351}"/>
          </ac:cxnSpMkLst>
        </pc:cxnChg>
        <pc:cxnChg chg="mod">
          <ac:chgData name="紹軒" userId="fd00c7a7-b1ae-4d95-9516-c404b94a9c73" providerId="ADAL" clId="{E7689BB6-9FF5-4659-B7F8-0F60FC362F19}" dt="2020-07-14T13:59:12.576" v="1473"/>
          <ac:cxnSpMkLst>
            <pc:docMk/>
            <pc:sldMk cId="2323109823" sldId="297"/>
            <ac:cxnSpMk id="33" creationId="{5A504E05-9A64-40F2-BF55-8E0C3BB243A6}"/>
          </ac:cxnSpMkLst>
        </pc:cxnChg>
        <pc:cxnChg chg="mod">
          <ac:chgData name="紹軒" userId="fd00c7a7-b1ae-4d95-9516-c404b94a9c73" providerId="ADAL" clId="{E7689BB6-9FF5-4659-B7F8-0F60FC362F19}" dt="2020-07-14T13:59:12.576" v="1473"/>
          <ac:cxnSpMkLst>
            <pc:docMk/>
            <pc:sldMk cId="2323109823" sldId="297"/>
            <ac:cxnSpMk id="34" creationId="{3828078C-F0CF-4F7B-A39B-35AD9CFBD9C6}"/>
          </ac:cxnSpMkLst>
        </pc:cxnChg>
        <pc:cxnChg chg="mod">
          <ac:chgData name="紹軒" userId="fd00c7a7-b1ae-4d95-9516-c404b94a9c73" providerId="ADAL" clId="{E7689BB6-9FF5-4659-B7F8-0F60FC362F19}" dt="2020-07-14T13:59:12.576" v="1473"/>
          <ac:cxnSpMkLst>
            <pc:docMk/>
            <pc:sldMk cId="2323109823" sldId="297"/>
            <ac:cxnSpMk id="35" creationId="{07C67A57-E8E3-47A4-9253-061265F6A3A8}"/>
          </ac:cxnSpMkLst>
        </pc:cxnChg>
        <pc:cxnChg chg="del mod topLvl">
          <ac:chgData name="紹軒" userId="fd00c7a7-b1ae-4d95-9516-c404b94a9c73" providerId="ADAL" clId="{E7689BB6-9FF5-4659-B7F8-0F60FC362F19}" dt="2020-07-14T14:00:11.577" v="1486" actId="21"/>
          <ac:cxnSpMkLst>
            <pc:docMk/>
            <pc:sldMk cId="2323109823" sldId="297"/>
            <ac:cxnSpMk id="53" creationId="{C7C8CD1E-14A6-4CA4-82C4-951948438B13}"/>
          </ac:cxnSpMkLst>
        </pc:cxnChg>
        <pc:cxnChg chg="mod">
          <ac:chgData name="紹軒" userId="fd00c7a7-b1ae-4d95-9516-c404b94a9c73" providerId="ADAL" clId="{E7689BB6-9FF5-4659-B7F8-0F60FC362F19}" dt="2020-07-14T13:59:56.471" v="1481" actId="208"/>
          <ac:cxnSpMkLst>
            <pc:docMk/>
            <pc:sldMk cId="2323109823" sldId="297"/>
            <ac:cxnSpMk id="54" creationId="{0988E27D-F8B6-440C-A5CF-30142D06A9EB}"/>
          </ac:cxnSpMkLst>
        </pc:cxnChg>
        <pc:cxnChg chg="mod">
          <ac:chgData name="紹軒" userId="fd00c7a7-b1ae-4d95-9516-c404b94a9c73" providerId="ADAL" clId="{E7689BB6-9FF5-4659-B7F8-0F60FC362F19}" dt="2020-07-14T13:59:56.471" v="1481" actId="208"/>
          <ac:cxnSpMkLst>
            <pc:docMk/>
            <pc:sldMk cId="2323109823" sldId="297"/>
            <ac:cxnSpMk id="55" creationId="{9CB720B0-F0DF-4D68-A8E9-EBD32881D1B3}"/>
          </ac:cxnSpMkLst>
        </pc:cxnChg>
        <pc:cxnChg chg="add mod">
          <ac:chgData name="紹軒" userId="fd00c7a7-b1ae-4d95-9516-c404b94a9c73" providerId="ADAL" clId="{E7689BB6-9FF5-4659-B7F8-0F60FC362F19}" dt="2020-07-14T14:00:24.791" v="1489" actId="208"/>
          <ac:cxnSpMkLst>
            <pc:docMk/>
            <pc:sldMk cId="2323109823" sldId="297"/>
            <ac:cxnSpMk id="71" creationId="{34E6062F-558D-40AC-91C3-1DC11185EC85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4:02:05.200" v="1504" actId="1076"/>
        <pc:sldMkLst>
          <pc:docMk/>
          <pc:sldMk cId="2184678929" sldId="298"/>
        </pc:sldMkLst>
        <pc:spChg chg="del">
          <ac:chgData name="紹軒" userId="fd00c7a7-b1ae-4d95-9516-c404b94a9c73" providerId="ADAL" clId="{E7689BB6-9FF5-4659-B7F8-0F60FC362F19}" dt="2020-07-14T14:01:27.438" v="1493"/>
          <ac:spMkLst>
            <pc:docMk/>
            <pc:sldMk cId="2184678929" sldId="298"/>
            <ac:spMk id="2" creationId="{59E2A301-25B9-44B9-9F2A-E7B7D13D5C6B}"/>
          </ac:spMkLst>
        </pc:spChg>
        <pc:spChg chg="mod">
          <ac:chgData name="紹軒" userId="fd00c7a7-b1ae-4d95-9516-c404b94a9c73" providerId="ADAL" clId="{E7689BB6-9FF5-4659-B7F8-0F60FC362F19}" dt="2020-07-14T14:00:54.665" v="1492"/>
          <ac:spMkLst>
            <pc:docMk/>
            <pc:sldMk cId="2184678929" sldId="298"/>
            <ac:spMk id="4" creationId="{8075184C-466B-420B-8977-F7DD10A71794}"/>
          </ac:spMkLst>
        </pc:spChg>
        <pc:spChg chg="add mod">
          <ac:chgData name="紹軒" userId="fd00c7a7-b1ae-4d95-9516-c404b94a9c73" providerId="ADAL" clId="{E7689BB6-9FF5-4659-B7F8-0F60FC362F19}" dt="2020-07-14T14:02:05.200" v="1504" actId="1076"/>
          <ac:spMkLst>
            <pc:docMk/>
            <pc:sldMk cId="2184678929" sldId="298"/>
            <ac:spMk id="7" creationId="{C5258ADF-98FD-4778-916A-370DC716D01A}"/>
          </ac:spMkLst>
        </pc:spChg>
        <pc:picChg chg="add mod">
          <ac:chgData name="紹軒" userId="fd00c7a7-b1ae-4d95-9516-c404b94a9c73" providerId="ADAL" clId="{E7689BB6-9FF5-4659-B7F8-0F60FC362F19}" dt="2020-07-14T14:01:37.705" v="1496" actId="1076"/>
          <ac:picMkLst>
            <pc:docMk/>
            <pc:sldMk cId="2184678929" sldId="298"/>
            <ac:picMk id="6" creationId="{9AB1D2D6-DE0C-48CB-84BE-5FFD2CF7DBD7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4:03:42.054" v="1530" actId="1076"/>
        <pc:sldMkLst>
          <pc:docMk/>
          <pc:sldMk cId="3773734556" sldId="299"/>
        </pc:sldMkLst>
        <pc:spChg chg="del">
          <ac:chgData name="紹軒" userId="fd00c7a7-b1ae-4d95-9516-c404b94a9c73" providerId="ADAL" clId="{E7689BB6-9FF5-4659-B7F8-0F60FC362F19}" dt="2020-07-14T14:02:41.627" v="1508"/>
          <ac:spMkLst>
            <pc:docMk/>
            <pc:sldMk cId="3773734556" sldId="299"/>
            <ac:spMk id="2" creationId="{42036DE0-B346-4AE2-A344-D742C50A6118}"/>
          </ac:spMkLst>
        </pc:spChg>
        <pc:spChg chg="mod">
          <ac:chgData name="紹軒" userId="fd00c7a7-b1ae-4d95-9516-c404b94a9c73" providerId="ADAL" clId="{E7689BB6-9FF5-4659-B7F8-0F60FC362F19}" dt="2020-07-14T14:02:32.390" v="1507"/>
          <ac:spMkLst>
            <pc:docMk/>
            <pc:sldMk cId="3773734556" sldId="299"/>
            <ac:spMk id="4" creationId="{5B60EEE9-6857-4E1A-BE49-AEA8D52F7A56}"/>
          </ac:spMkLst>
        </pc:spChg>
        <pc:picChg chg="add mod">
          <ac:chgData name="紹軒" userId="fd00c7a7-b1ae-4d95-9516-c404b94a9c73" providerId="ADAL" clId="{E7689BB6-9FF5-4659-B7F8-0F60FC362F19}" dt="2020-07-14T14:03:42.054" v="1530" actId="1076"/>
          <ac:picMkLst>
            <pc:docMk/>
            <pc:sldMk cId="3773734556" sldId="299"/>
            <ac:picMk id="6" creationId="{CCC3069F-9B45-4F7A-8C28-183345BC4F7D}"/>
          </ac:picMkLst>
        </pc:picChg>
        <pc:picChg chg="add del mod">
          <ac:chgData name="紹軒" userId="fd00c7a7-b1ae-4d95-9516-c404b94a9c73" providerId="ADAL" clId="{E7689BB6-9FF5-4659-B7F8-0F60FC362F19}" dt="2020-07-14T14:03:08.288" v="1518" actId="478"/>
          <ac:picMkLst>
            <pc:docMk/>
            <pc:sldMk cId="3773734556" sldId="299"/>
            <ac:picMk id="8" creationId="{999789B4-D64D-4935-929E-7F09A7CD01B7}"/>
          </ac:picMkLst>
        </pc:picChg>
        <pc:picChg chg="add mod">
          <ac:chgData name="紹軒" userId="fd00c7a7-b1ae-4d95-9516-c404b94a9c73" providerId="ADAL" clId="{E7689BB6-9FF5-4659-B7F8-0F60FC362F19}" dt="2020-07-14T14:03:38.387" v="1527" actId="1076"/>
          <ac:picMkLst>
            <pc:docMk/>
            <pc:sldMk cId="3773734556" sldId="299"/>
            <ac:picMk id="10" creationId="{7EE1B7F9-470A-440A-A9E4-2C0F7B4F33A7}"/>
          </ac:picMkLst>
        </pc:picChg>
      </pc:sldChg>
      <pc:sldChg chg="addSp delSp modSp add mod modAnim">
        <pc:chgData name="紹軒" userId="fd00c7a7-b1ae-4d95-9516-c404b94a9c73" providerId="ADAL" clId="{E7689BB6-9FF5-4659-B7F8-0F60FC362F19}" dt="2020-07-14T14:05:24.947" v="1550"/>
        <pc:sldMkLst>
          <pc:docMk/>
          <pc:sldMk cId="398106024" sldId="300"/>
        </pc:sldMkLst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4" creationId="{E6CAAA24-6A4B-436A-A08B-29721CA52A13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5" creationId="{1EC807AC-1016-417D-9010-A8F4FEC8D246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6" creationId="{40586D17-E55B-4749-9634-FC4AA2C6029C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7" creationId="{A811DFD5-054F-4391-9C2E-39D23525F8B4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8" creationId="{72376147-36D1-463D-A65B-CA78DCAA0664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19" creationId="{F0136B22-050D-467A-8270-E2947DA7FBDE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0" creationId="{3C66C916-09BF-4408-9789-EA4BB5DB63F4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1" creationId="{C6D179A1-FF42-4DDA-AEE1-B012CA1BE3E6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2" creationId="{56946A89-6C60-4DC8-B27D-34EC8F48FE9F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3" creationId="{BA1D519D-6662-47A3-8A5C-62AD00791593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4" creationId="{ED27A6B4-7780-4F8D-AE1E-135FA7C34285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5" creationId="{8E15ACF0-CEF2-48EB-9BF1-680F476463C2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6" creationId="{1C9B1565-CF21-4917-A99E-231FF6AD8C27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7" creationId="{82439294-7E75-4B1A-8961-8150BFF3EE30}"/>
          </ac:spMkLst>
        </pc:spChg>
        <pc:spChg chg="mod">
          <ac:chgData name="紹軒" userId="fd00c7a7-b1ae-4d95-9516-c404b94a9c73" providerId="ADAL" clId="{E7689BB6-9FF5-4659-B7F8-0F60FC362F19}" dt="2020-07-14T14:04:34.488" v="1543" actId="208"/>
          <ac:spMkLst>
            <pc:docMk/>
            <pc:sldMk cId="398106024" sldId="300"/>
            <ac:spMk id="28" creationId="{3BFDFD2D-9113-4BF7-81ED-D4AA6ECEC62D}"/>
          </ac:spMkLst>
        </pc:spChg>
        <pc:grpChg chg="add mod">
          <ac:chgData name="紹軒" userId="fd00c7a7-b1ae-4d95-9516-c404b94a9c73" providerId="ADAL" clId="{E7689BB6-9FF5-4659-B7F8-0F60FC362F19}" dt="2020-07-14T14:04:52.363" v="1545" actId="1076"/>
          <ac:grpSpMkLst>
            <pc:docMk/>
            <pc:sldMk cId="398106024" sldId="300"/>
            <ac:grpSpMk id="7" creationId="{BD0E97DA-BB3A-48D2-873C-FFCE2828E651}"/>
          </ac:grpSpMkLst>
        </pc:grpChg>
        <pc:grpChg chg="mod">
          <ac:chgData name="紹軒" userId="fd00c7a7-b1ae-4d95-9516-c404b94a9c73" providerId="ADAL" clId="{E7689BB6-9FF5-4659-B7F8-0F60FC362F19}" dt="2020-07-14T14:04:18.139" v="1537"/>
          <ac:grpSpMkLst>
            <pc:docMk/>
            <pc:sldMk cId="398106024" sldId="300"/>
            <ac:grpSpMk id="8" creationId="{E65B51D4-274D-4901-9718-1FDC8876AFB9}"/>
          </ac:grpSpMkLst>
        </pc:grpChg>
        <pc:picChg chg="mod">
          <ac:chgData name="紹軒" userId="fd00c7a7-b1ae-4d95-9516-c404b94a9c73" providerId="ADAL" clId="{E7689BB6-9FF5-4659-B7F8-0F60FC362F19}" dt="2020-07-14T14:05:13.994" v="1548" actId="1076"/>
          <ac:picMkLst>
            <pc:docMk/>
            <pc:sldMk cId="398106024" sldId="300"/>
            <ac:picMk id="6" creationId="{CCC3069F-9B45-4F7A-8C28-183345BC4F7D}"/>
          </ac:picMkLst>
        </pc:picChg>
        <pc:picChg chg="del mod">
          <ac:chgData name="紹軒" userId="fd00c7a7-b1ae-4d95-9516-c404b94a9c73" providerId="ADAL" clId="{E7689BB6-9FF5-4659-B7F8-0F60FC362F19}" dt="2020-07-14T14:04:12.432" v="1536" actId="478"/>
          <ac:picMkLst>
            <pc:docMk/>
            <pc:sldMk cId="398106024" sldId="300"/>
            <ac:picMk id="10" creationId="{7EE1B7F9-470A-440A-A9E4-2C0F7B4F33A7}"/>
          </ac:picMkLst>
        </pc:picChg>
        <pc:cxnChg chg="mod">
          <ac:chgData name="紹軒" userId="fd00c7a7-b1ae-4d95-9516-c404b94a9c73" providerId="ADAL" clId="{E7689BB6-9FF5-4659-B7F8-0F60FC362F19}" dt="2020-07-14T14:04:58.621" v="1546" actId="208"/>
          <ac:cxnSpMkLst>
            <pc:docMk/>
            <pc:sldMk cId="398106024" sldId="300"/>
            <ac:cxnSpMk id="9" creationId="{584CF18E-5C3B-4468-8E1B-84CADA2F6966}"/>
          </ac:cxnSpMkLst>
        </pc:cxnChg>
        <pc:cxnChg chg="mod">
          <ac:chgData name="紹軒" userId="fd00c7a7-b1ae-4d95-9516-c404b94a9c73" providerId="ADAL" clId="{E7689BB6-9FF5-4659-B7F8-0F60FC362F19}" dt="2020-07-14T14:04:58.621" v="1546" actId="208"/>
          <ac:cxnSpMkLst>
            <pc:docMk/>
            <pc:sldMk cId="398106024" sldId="300"/>
            <ac:cxnSpMk id="11" creationId="{FCEF3C79-5FCD-4F5C-8439-43B5C5BF5100}"/>
          </ac:cxnSpMkLst>
        </pc:cxnChg>
        <pc:cxnChg chg="mod">
          <ac:chgData name="紹軒" userId="fd00c7a7-b1ae-4d95-9516-c404b94a9c73" providerId="ADAL" clId="{E7689BB6-9FF5-4659-B7F8-0F60FC362F19}" dt="2020-07-14T14:04:34.488" v="1543" actId="208"/>
          <ac:cxnSpMkLst>
            <pc:docMk/>
            <pc:sldMk cId="398106024" sldId="300"/>
            <ac:cxnSpMk id="12" creationId="{B6029F19-23C3-4C40-9ADF-7798DE3A3D68}"/>
          </ac:cxnSpMkLst>
        </pc:cxnChg>
        <pc:cxnChg chg="mod">
          <ac:chgData name="紹軒" userId="fd00c7a7-b1ae-4d95-9516-c404b94a9c73" providerId="ADAL" clId="{E7689BB6-9FF5-4659-B7F8-0F60FC362F19}" dt="2020-07-14T14:04:34.488" v="1543" actId="208"/>
          <ac:cxnSpMkLst>
            <pc:docMk/>
            <pc:sldMk cId="398106024" sldId="300"/>
            <ac:cxnSpMk id="13" creationId="{9B5F3A80-0479-4EEA-8438-CDF83FC47ACD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4:07:46.836" v="1591"/>
        <pc:sldMkLst>
          <pc:docMk/>
          <pc:sldMk cId="1875878819" sldId="301"/>
        </pc:sldMkLst>
        <pc:spChg chg="del">
          <ac:chgData name="紹軒" userId="fd00c7a7-b1ae-4d95-9516-c404b94a9c73" providerId="ADAL" clId="{E7689BB6-9FF5-4659-B7F8-0F60FC362F19}" dt="2020-07-14T14:06:12.334" v="1575"/>
          <ac:spMkLst>
            <pc:docMk/>
            <pc:sldMk cId="1875878819" sldId="301"/>
            <ac:spMk id="2" creationId="{1B926651-DD76-477E-B907-6EB704C870C6}"/>
          </ac:spMkLst>
        </pc:spChg>
        <pc:spChg chg="mod">
          <ac:chgData name="紹軒" userId="fd00c7a7-b1ae-4d95-9516-c404b94a9c73" providerId="ADAL" clId="{E7689BB6-9FF5-4659-B7F8-0F60FC362F19}" dt="2020-07-14T14:06:02.697" v="1574" actId="20577"/>
          <ac:spMkLst>
            <pc:docMk/>
            <pc:sldMk cId="1875878819" sldId="301"/>
            <ac:spMk id="4" creationId="{3C2F37B7-7143-4775-838B-698C942BA31C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3" creationId="{747D575E-56D1-4353-A3AF-F81314765C20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5" creationId="{CF549432-270F-42EF-909B-2314684669BA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6" creationId="{49280DF3-594C-4EC1-8801-E0B5AF89930B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7" creationId="{C9CBB800-FF4B-4906-86CF-A6D84B6E34AF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8" creationId="{3DFA1228-6B21-43E8-9E97-64CAB1FA2CCB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19" creationId="{B5E3FF5A-E691-4F56-A34D-3031AB55B2FA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0" creationId="{461BCDB2-C50F-4939-ACA6-E6B3760144A7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1" creationId="{0636EEE5-A6E0-404D-9401-F8B8A36E25B6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2" creationId="{86B7148A-AADB-4064-8FE4-6E3E19149D9B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3" creationId="{0C922C75-F3F4-4CCD-8E0D-D21A0145325F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4" creationId="{757CD85F-92A2-4774-815F-03FD7E595442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5" creationId="{CE1370EA-069C-409D-98E2-2045B7287FC3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6" creationId="{D305891D-6FAB-40E4-A0BF-90310D98C6BB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7" creationId="{19C29235-D531-4082-BCDE-80CBACE7F235}"/>
          </ac:spMkLst>
        </pc:spChg>
        <pc:spChg chg="mod">
          <ac:chgData name="紹軒" userId="fd00c7a7-b1ae-4d95-9516-c404b94a9c73" providerId="ADAL" clId="{E7689BB6-9FF5-4659-B7F8-0F60FC362F19}" dt="2020-07-14T14:07:26.026" v="1587" actId="208"/>
          <ac:spMkLst>
            <pc:docMk/>
            <pc:sldMk cId="1875878819" sldId="301"/>
            <ac:spMk id="28" creationId="{D36421BB-FD34-4B05-B18C-A9659B0C49F9}"/>
          </ac:spMkLst>
        </pc:spChg>
        <pc:grpChg chg="add mod">
          <ac:chgData name="紹軒" userId="fd00c7a7-b1ae-4d95-9516-c404b94a9c73" providerId="ADAL" clId="{E7689BB6-9FF5-4659-B7F8-0F60FC362F19}" dt="2020-07-14T14:07:24.823" v="1586" actId="207"/>
          <ac:grpSpMkLst>
            <pc:docMk/>
            <pc:sldMk cId="1875878819" sldId="301"/>
            <ac:grpSpMk id="7" creationId="{8286E588-7C52-47D4-885F-648922EF2FAF}"/>
          </ac:grpSpMkLst>
        </pc:grpChg>
        <pc:grpChg chg="mod">
          <ac:chgData name="紹軒" userId="fd00c7a7-b1ae-4d95-9516-c404b94a9c73" providerId="ADAL" clId="{E7689BB6-9FF5-4659-B7F8-0F60FC362F19}" dt="2020-07-14T14:07:09.003" v="1580"/>
          <ac:grpSpMkLst>
            <pc:docMk/>
            <pc:sldMk cId="1875878819" sldId="301"/>
            <ac:grpSpMk id="8" creationId="{976C22B1-6DFB-4101-A44E-4CCACABA0721}"/>
          </ac:grpSpMkLst>
        </pc:grpChg>
        <pc:picChg chg="add mod">
          <ac:chgData name="紹軒" userId="fd00c7a7-b1ae-4d95-9516-c404b94a9c73" providerId="ADAL" clId="{E7689BB6-9FF5-4659-B7F8-0F60FC362F19}" dt="2020-07-14T14:06:51.183" v="1579" actId="1076"/>
          <ac:picMkLst>
            <pc:docMk/>
            <pc:sldMk cId="1875878819" sldId="301"/>
            <ac:picMk id="6" creationId="{8537CEDC-DB8A-4201-B816-B63BC2626D5A}"/>
          </ac:picMkLst>
        </pc:picChg>
        <pc:cxnChg chg="mod">
          <ac:chgData name="紹軒" userId="fd00c7a7-b1ae-4d95-9516-c404b94a9c73" providerId="ADAL" clId="{E7689BB6-9FF5-4659-B7F8-0F60FC362F19}" dt="2020-07-14T14:07:33.599" v="1588" actId="208"/>
          <ac:cxnSpMkLst>
            <pc:docMk/>
            <pc:sldMk cId="1875878819" sldId="301"/>
            <ac:cxnSpMk id="9" creationId="{43FD9A04-8036-46E2-A688-CFCB939CB197}"/>
          </ac:cxnSpMkLst>
        </pc:cxnChg>
        <pc:cxnChg chg="mod">
          <ac:chgData name="紹軒" userId="fd00c7a7-b1ae-4d95-9516-c404b94a9c73" providerId="ADAL" clId="{E7689BB6-9FF5-4659-B7F8-0F60FC362F19}" dt="2020-07-14T14:07:33.599" v="1588" actId="208"/>
          <ac:cxnSpMkLst>
            <pc:docMk/>
            <pc:sldMk cId="1875878819" sldId="301"/>
            <ac:cxnSpMk id="10" creationId="{A63327CA-DD3A-4062-99CE-09EE80AEFD84}"/>
          </ac:cxnSpMkLst>
        </pc:cxnChg>
        <pc:cxnChg chg="mod">
          <ac:chgData name="紹軒" userId="fd00c7a7-b1ae-4d95-9516-c404b94a9c73" providerId="ADAL" clId="{E7689BB6-9FF5-4659-B7F8-0F60FC362F19}" dt="2020-07-14T14:07:33.599" v="1588" actId="208"/>
          <ac:cxnSpMkLst>
            <pc:docMk/>
            <pc:sldMk cId="1875878819" sldId="301"/>
            <ac:cxnSpMk id="11" creationId="{0CEDD4FD-BA97-46FA-8390-A61E4DF74DA0}"/>
          </ac:cxnSpMkLst>
        </pc:cxnChg>
        <pc:cxnChg chg="mod">
          <ac:chgData name="紹軒" userId="fd00c7a7-b1ae-4d95-9516-c404b94a9c73" providerId="ADAL" clId="{E7689BB6-9FF5-4659-B7F8-0F60FC362F19}" dt="2020-07-14T14:07:26.026" v="1587" actId="208"/>
          <ac:cxnSpMkLst>
            <pc:docMk/>
            <pc:sldMk cId="1875878819" sldId="301"/>
            <ac:cxnSpMk id="12" creationId="{FB92909B-F177-49D0-B4A4-D844F7830902}"/>
          </ac:cxnSpMkLst>
        </pc:cxnChg>
        <pc:cxnChg chg="mod">
          <ac:chgData name="紹軒" userId="fd00c7a7-b1ae-4d95-9516-c404b94a9c73" providerId="ADAL" clId="{E7689BB6-9FF5-4659-B7F8-0F60FC362F19}" dt="2020-07-14T14:07:26.026" v="1587" actId="208"/>
          <ac:cxnSpMkLst>
            <pc:docMk/>
            <pc:sldMk cId="1875878819" sldId="301"/>
            <ac:cxnSpMk id="14" creationId="{C2E378F3-F501-4DF4-B343-DC1C4717A873}"/>
          </ac:cxnSpMkLst>
        </pc:cxnChg>
      </pc:sldChg>
      <pc:sldChg chg="addSp delSp modSp new mod">
        <pc:chgData name="紹軒" userId="fd00c7a7-b1ae-4d95-9516-c404b94a9c73" providerId="ADAL" clId="{E7689BB6-9FF5-4659-B7F8-0F60FC362F19}" dt="2020-07-14T14:14:28.727" v="1678" actId="478"/>
        <pc:sldMkLst>
          <pc:docMk/>
          <pc:sldMk cId="716858090" sldId="302"/>
        </pc:sldMkLst>
        <pc:spChg chg="del">
          <ac:chgData name="紹軒" userId="fd00c7a7-b1ae-4d95-9516-c404b94a9c73" providerId="ADAL" clId="{E7689BB6-9FF5-4659-B7F8-0F60FC362F19}" dt="2020-07-14T14:09:10.199" v="1593" actId="478"/>
          <ac:spMkLst>
            <pc:docMk/>
            <pc:sldMk cId="716858090" sldId="302"/>
            <ac:spMk id="2" creationId="{3E526873-C7CC-4922-8BA6-46624A431508}"/>
          </ac:spMkLst>
        </pc:spChg>
        <pc:spChg chg="mod">
          <ac:chgData name="紹軒" userId="fd00c7a7-b1ae-4d95-9516-c404b94a9c73" providerId="ADAL" clId="{E7689BB6-9FF5-4659-B7F8-0F60FC362F19}" dt="2020-07-14T14:10:29.859" v="1607"/>
          <ac:spMkLst>
            <pc:docMk/>
            <pc:sldMk cId="716858090" sldId="302"/>
            <ac:spMk id="4" creationId="{146F8F05-9682-4024-A591-98BE88BD7195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6" creationId="{426ECFD4-A1F3-4730-9769-D57298780267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7" creationId="{862A094A-32C0-41C1-B31A-AF0FD261655C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8" creationId="{48C0ABFB-BE28-4958-9F9E-9A5D1F548DA2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9" creationId="{0F8F67C4-42EC-4234-A239-3132A6B3C566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0" creationId="{D3B6FAE6-D6B5-462E-9ABA-D91BBD58B258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1" creationId="{88C03DCC-5BD5-4115-B3F6-8E9E4476C268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2" creationId="{F9A93026-E641-4BB7-9DE0-9AE791818467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3" creationId="{57EAA32A-7904-4377-8E8F-E745612BDA96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4" creationId="{0B6B79BE-E5E6-49D5-AAD5-EEB1C32DFA52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5" creationId="{10A358C3-F007-48E3-85C7-DA2D121368AE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16" creationId="{E2B78952-FAFB-4AB5-9C89-30538C59EEDC}"/>
          </ac:spMkLst>
        </pc:spChg>
        <pc:spChg chg="mod">
          <ac:chgData name="紹軒" userId="fd00c7a7-b1ae-4d95-9516-c404b94a9c73" providerId="ADAL" clId="{E7689BB6-9FF5-4659-B7F8-0F60FC362F19}" dt="2020-07-14T14:09:54.578" v="1604" actId="208"/>
          <ac:spMkLst>
            <pc:docMk/>
            <pc:sldMk cId="716858090" sldId="302"/>
            <ac:spMk id="31" creationId="{E6536606-1877-4328-B24F-26B404921CC1}"/>
          </ac:spMkLst>
        </pc:spChg>
        <pc:spChg chg="mod">
          <ac:chgData name="紹軒" userId="fd00c7a7-b1ae-4d95-9516-c404b94a9c73" providerId="ADAL" clId="{E7689BB6-9FF5-4659-B7F8-0F60FC362F19}" dt="2020-07-14T14:10:04.466" v="1605" actId="2085"/>
          <ac:spMkLst>
            <pc:docMk/>
            <pc:sldMk cId="716858090" sldId="302"/>
            <ac:spMk id="32" creationId="{2BAD7B8D-3025-4A5C-8138-FDD9D57FFC06}"/>
          </ac:spMkLst>
        </pc:spChg>
        <pc:spChg chg="add mod">
          <ac:chgData name="紹軒" userId="fd00c7a7-b1ae-4d95-9516-c404b94a9c73" providerId="ADAL" clId="{E7689BB6-9FF5-4659-B7F8-0F60FC362F19}" dt="2020-07-14T14:13:21.043" v="1663" actId="1076"/>
          <ac:spMkLst>
            <pc:docMk/>
            <pc:sldMk cId="716858090" sldId="302"/>
            <ac:spMk id="51" creationId="{9D33054A-C9E8-44B5-9811-AC6B99BF85FD}"/>
          </ac:spMkLst>
        </pc:spChg>
        <pc:spChg chg="add mod">
          <ac:chgData name="紹軒" userId="fd00c7a7-b1ae-4d95-9516-c404b94a9c73" providerId="ADAL" clId="{E7689BB6-9FF5-4659-B7F8-0F60FC362F19}" dt="2020-07-14T14:13:42.546" v="1667" actId="1076"/>
          <ac:spMkLst>
            <pc:docMk/>
            <pc:sldMk cId="716858090" sldId="302"/>
            <ac:spMk id="53" creationId="{48E8A750-9881-4C4F-B9E7-51B427471A73}"/>
          </ac:spMkLst>
        </pc:spChg>
        <pc:spChg chg="add mod">
          <ac:chgData name="紹軒" userId="fd00c7a7-b1ae-4d95-9516-c404b94a9c73" providerId="ADAL" clId="{E7689BB6-9FF5-4659-B7F8-0F60FC362F19}" dt="2020-07-14T14:13:44.669" v="1668" actId="1076"/>
          <ac:spMkLst>
            <pc:docMk/>
            <pc:sldMk cId="716858090" sldId="302"/>
            <ac:spMk id="55" creationId="{3DBC5BF3-598A-46AD-8944-0DE5FAB539C1}"/>
          </ac:spMkLst>
        </pc:spChg>
        <pc:spChg chg="add mod">
          <ac:chgData name="紹軒" userId="fd00c7a7-b1ae-4d95-9516-c404b94a9c73" providerId="ADAL" clId="{E7689BB6-9FF5-4659-B7F8-0F60FC362F19}" dt="2020-07-14T14:13:50.817" v="1669" actId="1076"/>
          <ac:spMkLst>
            <pc:docMk/>
            <pc:sldMk cId="716858090" sldId="302"/>
            <ac:spMk id="57" creationId="{3785D68B-C2AF-4552-BB96-814DF02C057F}"/>
          </ac:spMkLst>
        </pc:spChg>
        <pc:grpChg chg="add mod">
          <ac:chgData name="紹軒" userId="fd00c7a7-b1ae-4d95-9516-c404b94a9c73" providerId="ADAL" clId="{E7689BB6-9FF5-4659-B7F8-0F60FC362F19}" dt="2020-07-14T14:11:53.354" v="1608" actId="1076"/>
          <ac:grpSpMkLst>
            <pc:docMk/>
            <pc:sldMk cId="716858090" sldId="302"/>
            <ac:grpSpMk id="5" creationId="{060CF523-0E47-4CBB-BC19-E23A5E7D2E5A}"/>
          </ac:grpSpMkLst>
        </pc:grp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17" creationId="{51E65BAD-8991-446D-875F-9C02AB3CA276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18" creationId="{0C60751C-3183-4093-8D65-54C33755BB58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19" creationId="{145F245E-394D-45CE-877A-263EAC809F4F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0" creationId="{361C041B-5752-4DD7-8197-064EB61FEBA5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1" creationId="{A0A789BD-6FB2-4EFE-9521-D0823F924E91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2" creationId="{E8CEE8FA-4EDF-4DA6-9667-7AB28857EDB6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3" creationId="{CDCCBCBC-437E-4D84-9034-DE248E618A79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4" creationId="{789476D2-ED09-4025-8E87-7E2D42654E0C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5" creationId="{DF2FD094-6D7D-408E-A3F2-E2DDE9CCD220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6" creationId="{0CE85850-C0C5-4D33-97D3-F9C017186BA9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7" creationId="{1131073B-60D0-47B0-9FC4-3A7AF8793312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8" creationId="{4F46D816-BD1B-4D9C-ADA0-FC09CB76BBF4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29" creationId="{2A596C10-FE20-488D-911E-97D5F41D7FF7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0" creationId="{10E07C02-4400-4C5D-BDD8-FE14FEB7DBD8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3" creationId="{EF89CE16-991C-4C34-9BC5-77B6AD7B4F61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4" creationId="{4E9AF426-B905-4A54-B25A-133440E4FBF6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5" creationId="{B45187DA-F243-4DF7-ABAC-9E6CCC23D20B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6" creationId="{5D90A8F3-2487-4196-9957-4CA8C50495DC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7" creationId="{147A5155-AFD1-4858-BC1F-35A4D6BB47FE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8" creationId="{C99B252D-27E1-4C8D-BBC9-7E5623814BEC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39" creationId="{ED9DF669-B911-4BD6-9762-FC7B26DE50FC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0" creationId="{DDAE8FE5-3CED-4191-A58D-93361EDC0815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1" creationId="{95475DD4-0CE2-41F1-89E1-24A69C2DE51F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2" creationId="{79D9D238-630C-4FE1-85E2-879599A3F26E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3" creationId="{D13507C8-74BC-4A1E-9860-3FC576B46831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4" creationId="{E46E9517-9BDC-49AC-9197-E06BF09BFAE0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5" creationId="{06F19ED3-5EA7-43DB-A7C3-2491FC1F4285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6" creationId="{54421AF7-B517-4565-9C0D-DE81497FBC1A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7" creationId="{328A914D-A360-4A45-A7E6-ED70CF370235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8" creationId="{5AF032A3-A303-4B05-9C50-8E85291136B7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49" creationId="{074EE8CE-9330-4394-B7A3-CC75AA69E8DD}"/>
          </ac:cxnSpMkLst>
        </pc:cxnChg>
        <pc:cxnChg chg="mod">
          <ac:chgData name="紹軒" userId="fd00c7a7-b1ae-4d95-9516-c404b94a9c73" providerId="ADAL" clId="{E7689BB6-9FF5-4659-B7F8-0F60FC362F19}" dt="2020-07-14T14:09:54.578" v="1604" actId="208"/>
          <ac:cxnSpMkLst>
            <pc:docMk/>
            <pc:sldMk cId="716858090" sldId="302"/>
            <ac:cxnSpMk id="50" creationId="{1134771C-6F41-43EC-B4A4-0B539D54542A}"/>
          </ac:cxnSpMkLst>
        </pc:cxnChg>
        <pc:cxnChg chg="add del mod">
          <ac:chgData name="紹軒" userId="fd00c7a7-b1ae-4d95-9516-c404b94a9c73" providerId="ADAL" clId="{E7689BB6-9FF5-4659-B7F8-0F60FC362F19}" dt="2020-07-14T14:14:28.727" v="1678" actId="478"/>
          <ac:cxnSpMkLst>
            <pc:docMk/>
            <pc:sldMk cId="716858090" sldId="302"/>
            <ac:cxnSpMk id="59" creationId="{05F9881F-7F4B-4192-A42F-B683AD6493EF}"/>
          </ac:cxnSpMkLst>
        </pc:cxnChg>
        <pc:cxnChg chg="add del mod">
          <ac:chgData name="紹軒" userId="fd00c7a7-b1ae-4d95-9516-c404b94a9c73" providerId="ADAL" clId="{E7689BB6-9FF5-4659-B7F8-0F60FC362F19}" dt="2020-07-14T14:14:27.214" v="1677" actId="478"/>
          <ac:cxnSpMkLst>
            <pc:docMk/>
            <pc:sldMk cId="716858090" sldId="302"/>
            <ac:cxnSpMk id="60" creationId="{74A82D48-8C89-46A0-8E0F-8F2CCD209062}"/>
          </ac:cxnSpMkLst>
        </pc:cxnChg>
        <pc:cxnChg chg="add del mod">
          <ac:chgData name="紹軒" userId="fd00c7a7-b1ae-4d95-9516-c404b94a9c73" providerId="ADAL" clId="{E7689BB6-9FF5-4659-B7F8-0F60FC362F19}" dt="2020-07-14T14:14:19.888" v="1675" actId="478"/>
          <ac:cxnSpMkLst>
            <pc:docMk/>
            <pc:sldMk cId="716858090" sldId="302"/>
            <ac:cxnSpMk id="61" creationId="{F0BD48C9-C7CD-4AEB-93DA-5412E96B972D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4:27:16.491" v="1876"/>
        <pc:sldMkLst>
          <pc:docMk/>
          <pc:sldMk cId="1910400934" sldId="303"/>
        </pc:sldMkLst>
        <pc:spChg chg="del">
          <ac:chgData name="紹軒" userId="fd00c7a7-b1ae-4d95-9516-c404b94a9c73" providerId="ADAL" clId="{E7689BB6-9FF5-4659-B7F8-0F60FC362F19}" dt="2020-07-14T14:15:30.898" v="1690"/>
          <ac:spMkLst>
            <pc:docMk/>
            <pc:sldMk cId="1910400934" sldId="303"/>
            <ac:spMk id="2" creationId="{C0865066-04CD-4320-AC83-36E56FC01BE8}"/>
          </ac:spMkLst>
        </pc:spChg>
        <pc:spChg chg="mod">
          <ac:chgData name="紹軒" userId="fd00c7a7-b1ae-4d95-9516-c404b94a9c73" providerId="ADAL" clId="{E7689BB6-9FF5-4659-B7F8-0F60FC362F19}" dt="2020-07-14T14:15:08.236" v="1689" actId="20577"/>
          <ac:spMkLst>
            <pc:docMk/>
            <pc:sldMk cId="1910400934" sldId="303"/>
            <ac:spMk id="4" creationId="{BFED6F50-2458-4ED1-B1CB-4E064AC15288}"/>
          </ac:spMkLst>
        </pc:spChg>
        <pc:spChg chg="add del mod">
          <ac:chgData name="紹軒" userId="fd00c7a7-b1ae-4d95-9516-c404b94a9c73" providerId="ADAL" clId="{E7689BB6-9FF5-4659-B7F8-0F60FC362F19}" dt="2020-07-14T14:15:53.568" v="1692" actId="478"/>
          <ac:spMkLst>
            <pc:docMk/>
            <pc:sldMk cId="1910400934" sldId="303"/>
            <ac:spMk id="8" creationId="{D01A5F29-C6A2-4B13-A2BB-202A56450046}"/>
          </ac:spMkLst>
        </pc:spChg>
        <pc:spChg chg="mod">
          <ac:chgData name="紹軒" userId="fd00c7a7-b1ae-4d95-9516-c404b94a9c73" providerId="ADAL" clId="{E7689BB6-9FF5-4659-B7F8-0F60FC362F19}" dt="2020-07-14T14:17:09.525" v="1702" actId="2085"/>
          <ac:spMkLst>
            <pc:docMk/>
            <pc:sldMk cId="1910400934" sldId="303"/>
            <ac:spMk id="11" creationId="{80FFE7EA-B235-4298-9A57-3452DB6F4ED9}"/>
          </ac:spMkLst>
        </pc:spChg>
        <pc:spChg chg="add mod">
          <ac:chgData name="紹軒" userId="fd00c7a7-b1ae-4d95-9516-c404b94a9c73" providerId="ADAL" clId="{E7689BB6-9FF5-4659-B7F8-0F60FC362F19}" dt="2020-07-14T14:17:12.169" v="1703" actId="2085"/>
          <ac:spMkLst>
            <pc:docMk/>
            <pc:sldMk cId="1910400934" sldId="303"/>
            <ac:spMk id="12" creationId="{E7432928-EACE-44C0-B3DD-46685CBE6C93}"/>
          </ac:spMkLst>
        </pc:spChg>
        <pc:spChg chg="add mod">
          <ac:chgData name="紹軒" userId="fd00c7a7-b1ae-4d95-9516-c404b94a9c73" providerId="ADAL" clId="{E7689BB6-9FF5-4659-B7F8-0F60FC362F19}" dt="2020-07-14T14:16:13.554" v="1697" actId="207"/>
          <ac:spMkLst>
            <pc:docMk/>
            <pc:sldMk cId="1910400934" sldId="303"/>
            <ac:spMk id="13" creationId="{CE0663C3-8AC8-4FA6-A7E6-DE1EB8641BF6}"/>
          </ac:spMkLst>
        </pc:spChg>
        <pc:spChg chg="add mod">
          <ac:chgData name="紹軒" userId="fd00c7a7-b1ae-4d95-9516-c404b94a9c73" providerId="ADAL" clId="{E7689BB6-9FF5-4659-B7F8-0F60FC362F19}" dt="2020-07-14T14:16:58.839" v="1699" actId="2085"/>
          <ac:spMkLst>
            <pc:docMk/>
            <pc:sldMk cId="1910400934" sldId="303"/>
            <ac:spMk id="14" creationId="{02C5F322-C59D-482D-A7DA-DE10E216BCCE}"/>
          </ac:spMkLst>
        </pc:spChg>
        <pc:spChg chg="add mod">
          <ac:chgData name="紹軒" userId="fd00c7a7-b1ae-4d95-9516-c404b94a9c73" providerId="ADAL" clId="{E7689BB6-9FF5-4659-B7F8-0F60FC362F19}" dt="2020-07-14T14:17:15.971" v="1704" actId="2085"/>
          <ac:spMkLst>
            <pc:docMk/>
            <pc:sldMk cId="1910400934" sldId="303"/>
            <ac:spMk id="19" creationId="{1DD6D7B2-E26F-46DA-BCFE-6BA480A861CE}"/>
          </ac:spMkLst>
        </pc:spChg>
        <pc:spChg chg="add mod">
          <ac:chgData name="紹軒" userId="fd00c7a7-b1ae-4d95-9516-c404b94a9c73" providerId="ADAL" clId="{E7689BB6-9FF5-4659-B7F8-0F60FC362F19}" dt="2020-07-14T14:17:03.508" v="1701" actId="2085"/>
          <ac:spMkLst>
            <pc:docMk/>
            <pc:sldMk cId="1910400934" sldId="303"/>
            <ac:spMk id="20" creationId="{4BB66016-7285-4E86-83B8-6D24FBA6EB8A}"/>
          </ac:spMkLst>
        </pc:spChg>
        <pc:spChg chg="add mod">
          <ac:chgData name="紹軒" userId="fd00c7a7-b1ae-4d95-9516-c404b94a9c73" providerId="ADAL" clId="{E7689BB6-9FF5-4659-B7F8-0F60FC362F19}" dt="2020-07-14T14:17:00.759" v="1700" actId="2085"/>
          <ac:spMkLst>
            <pc:docMk/>
            <pc:sldMk cId="1910400934" sldId="303"/>
            <ac:spMk id="21" creationId="{D637D295-2FA2-4BA0-869C-AD85FEEB5F31}"/>
          </ac:spMkLst>
        </pc:spChg>
        <pc:spChg chg="add mod">
          <ac:chgData name="紹軒" userId="fd00c7a7-b1ae-4d95-9516-c404b94a9c73" providerId="ADAL" clId="{E7689BB6-9FF5-4659-B7F8-0F60FC362F19}" dt="2020-07-14T14:16:13.554" v="1697" actId="207"/>
          <ac:spMkLst>
            <pc:docMk/>
            <pc:sldMk cId="1910400934" sldId="303"/>
            <ac:spMk id="22" creationId="{7A3661F2-866A-445C-910A-25CCF4F8C000}"/>
          </ac:spMkLst>
        </pc:spChg>
        <pc:spChg chg="mod">
          <ac:chgData name="紹軒" userId="fd00c7a7-b1ae-4d95-9516-c404b94a9c73" providerId="ADAL" clId="{E7689BB6-9FF5-4659-B7F8-0F60FC362F19}" dt="2020-07-14T14:17:49.097" v="1711" actId="2085"/>
          <ac:spMkLst>
            <pc:docMk/>
            <pc:sldMk cId="1910400934" sldId="303"/>
            <ac:spMk id="24" creationId="{94709F78-0E07-40DE-86D2-64FE86201BF9}"/>
          </ac:spMkLst>
        </pc:spChg>
        <pc:spChg chg="del mod">
          <ac:chgData name="紹軒" userId="fd00c7a7-b1ae-4d95-9516-c404b94a9c73" providerId="ADAL" clId="{E7689BB6-9FF5-4659-B7F8-0F60FC362F19}" dt="2020-07-14T14:17:43.197" v="1710" actId="478"/>
          <ac:spMkLst>
            <pc:docMk/>
            <pc:sldMk cId="1910400934" sldId="303"/>
            <ac:spMk id="25" creationId="{7BF9CA97-5CF4-4411-B632-EA1345B99AC3}"/>
          </ac:spMkLst>
        </pc:spChg>
        <pc:spChg chg="mod">
          <ac:chgData name="紹軒" userId="fd00c7a7-b1ae-4d95-9516-c404b94a9c73" providerId="ADAL" clId="{E7689BB6-9FF5-4659-B7F8-0F60FC362F19}" dt="2020-07-14T14:17:49.097" v="1711" actId="2085"/>
          <ac:spMkLst>
            <pc:docMk/>
            <pc:sldMk cId="1910400934" sldId="303"/>
            <ac:spMk id="26" creationId="{073A48C0-7713-40A8-B107-2A4DC71F6DB0}"/>
          </ac:spMkLst>
        </pc:spChg>
        <pc:spChg chg="mod">
          <ac:chgData name="紹軒" userId="fd00c7a7-b1ae-4d95-9516-c404b94a9c73" providerId="ADAL" clId="{E7689BB6-9FF5-4659-B7F8-0F60FC362F19}" dt="2020-07-14T14:17:49.097" v="1711" actId="2085"/>
          <ac:spMkLst>
            <pc:docMk/>
            <pc:sldMk cId="1910400934" sldId="303"/>
            <ac:spMk id="27" creationId="{2E1B5E99-57FC-41C3-A4E8-1D8A520E9C21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28" creationId="{70C44BA6-4FD8-4374-833C-C355D47D3721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29" creationId="{75E9E10D-4D48-4C9B-82AE-37E176976820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0" creationId="{5DD2E74A-FF2C-466D-8118-C52C1C6FF030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1" creationId="{45D3AC7A-4C0C-4CB7-931D-B123807D2BBD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2" creationId="{C5AE92BD-49E2-40CF-8E35-9DB09E4CA4E3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3" creationId="{57C1AFC0-0944-4091-A91B-10EAF4C54F5A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34" creationId="{43613D0D-1D4F-4D25-9F03-DE3B87B8B8F7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49" creationId="{6FA54E12-1938-4A2A-871A-CB313CD0A8E4}"/>
          </ac:spMkLst>
        </pc:spChg>
        <pc:spChg chg="mod">
          <ac:chgData name="紹軒" userId="fd00c7a7-b1ae-4d95-9516-c404b94a9c73" providerId="ADAL" clId="{E7689BB6-9FF5-4659-B7F8-0F60FC362F19}" dt="2020-07-14T14:17:26.182" v="1706" actId="571"/>
          <ac:spMkLst>
            <pc:docMk/>
            <pc:sldMk cId="1910400934" sldId="303"/>
            <ac:spMk id="50" creationId="{F1603CCB-1144-45B8-9809-7883CDF79A39}"/>
          </ac:spMkLst>
        </pc:spChg>
        <pc:spChg chg="add del mod">
          <ac:chgData name="紹軒" userId="fd00c7a7-b1ae-4d95-9516-c404b94a9c73" providerId="ADAL" clId="{E7689BB6-9FF5-4659-B7F8-0F60FC362F19}" dt="2020-07-14T14:17:43.197" v="1710" actId="478"/>
          <ac:spMkLst>
            <pc:docMk/>
            <pc:sldMk cId="1910400934" sldId="303"/>
            <ac:spMk id="86" creationId="{BA1E14CF-DB2D-4C15-8E4B-8506664409E1}"/>
          </ac:spMkLst>
        </pc:spChg>
        <pc:spChg chg="add mod">
          <ac:chgData name="紹軒" userId="fd00c7a7-b1ae-4d95-9516-c404b94a9c73" providerId="ADAL" clId="{E7689BB6-9FF5-4659-B7F8-0F60FC362F19}" dt="2020-07-14T14:17:28.065" v="1707" actId="2085"/>
          <ac:spMkLst>
            <pc:docMk/>
            <pc:sldMk cId="1910400934" sldId="303"/>
            <ac:spMk id="87" creationId="{B20E1CF5-BB9D-465C-BB8F-B878832DDB00}"/>
          </ac:spMkLst>
        </pc:spChg>
        <pc:spChg chg="add del mod">
          <ac:chgData name="紹軒" userId="fd00c7a7-b1ae-4d95-9516-c404b94a9c73" providerId="ADAL" clId="{E7689BB6-9FF5-4659-B7F8-0F60FC362F19}" dt="2020-07-14T14:17:43.197" v="1710" actId="478"/>
          <ac:spMkLst>
            <pc:docMk/>
            <pc:sldMk cId="1910400934" sldId="303"/>
            <ac:spMk id="88" creationId="{B47344E2-698B-47CA-9174-5530CA52E0A5}"/>
          </ac:spMkLst>
        </pc:spChg>
        <pc:spChg chg="add del mod">
          <ac:chgData name="紹軒" userId="fd00c7a7-b1ae-4d95-9516-c404b94a9c73" providerId="ADAL" clId="{E7689BB6-9FF5-4659-B7F8-0F60FC362F19}" dt="2020-07-14T14:17:43.197" v="1710" actId="478"/>
          <ac:spMkLst>
            <pc:docMk/>
            <pc:sldMk cId="1910400934" sldId="303"/>
            <ac:spMk id="89" creationId="{712ED3E5-61A8-4341-9E9D-FEB2F3DC8293}"/>
          </ac:spMkLst>
        </pc:spChg>
        <pc:spChg chg="add mod">
          <ac:chgData name="紹軒" userId="fd00c7a7-b1ae-4d95-9516-c404b94a9c73" providerId="ADAL" clId="{E7689BB6-9FF5-4659-B7F8-0F60FC362F19}" dt="2020-07-14T14:27:14.192" v="1875" actId="1076"/>
          <ac:spMkLst>
            <pc:docMk/>
            <pc:sldMk cId="1910400934" sldId="303"/>
            <ac:spMk id="90" creationId="{696236E0-23A4-4676-8460-44A8AEF7B38C}"/>
          </ac:spMkLst>
        </pc:spChg>
        <pc:grpChg chg="add mod">
          <ac:chgData name="紹軒" userId="fd00c7a7-b1ae-4d95-9516-c404b94a9c73" providerId="ADAL" clId="{E7689BB6-9FF5-4659-B7F8-0F60FC362F19}" dt="2020-07-14T14:16:13.554" v="1697" actId="207"/>
          <ac:grpSpMkLst>
            <pc:docMk/>
            <pc:sldMk cId="1910400934" sldId="303"/>
            <ac:grpSpMk id="9" creationId="{CC7B63FC-6F04-41F3-BBA7-FC7309AC6035}"/>
          </ac:grpSpMkLst>
        </pc:grpChg>
        <pc:grpChg chg="add mod">
          <ac:chgData name="紹軒" userId="fd00c7a7-b1ae-4d95-9516-c404b94a9c73" providerId="ADAL" clId="{E7689BB6-9FF5-4659-B7F8-0F60FC362F19}" dt="2020-07-14T14:17:36.148" v="1709" actId="1076"/>
          <ac:grpSpMkLst>
            <pc:docMk/>
            <pc:sldMk cId="1910400934" sldId="303"/>
            <ac:grpSpMk id="23" creationId="{2FA390F9-D103-4033-85AF-4EF6913AA71E}"/>
          </ac:grpSpMkLst>
        </pc:grpChg>
        <pc:picChg chg="add del mod">
          <ac:chgData name="紹軒" userId="fd00c7a7-b1ae-4d95-9516-c404b94a9c73" providerId="ADAL" clId="{E7689BB6-9FF5-4659-B7F8-0F60FC362F19}" dt="2020-07-14T14:15:35.963" v="1691" actId="478"/>
          <ac:picMkLst>
            <pc:docMk/>
            <pc:sldMk cId="1910400934" sldId="303"/>
            <ac:picMk id="6" creationId="{7AF0C3DE-EB6D-4E4A-A131-C98D5EE9C23D}"/>
          </ac:picMkLst>
        </pc:picChg>
        <pc:cxnChg chg="mod">
          <ac:chgData name="紹軒" userId="fd00c7a7-b1ae-4d95-9516-c404b94a9c73" providerId="ADAL" clId="{E7689BB6-9FF5-4659-B7F8-0F60FC362F19}" dt="2020-07-14T14:16:09.241" v="1696" actId="208"/>
          <ac:cxnSpMkLst>
            <pc:docMk/>
            <pc:sldMk cId="1910400934" sldId="303"/>
            <ac:cxnSpMk id="10" creationId="{ED80D98A-C914-4D1F-ADDD-7CE70835E23F}"/>
          </ac:cxnSpMkLst>
        </pc:cxnChg>
        <pc:cxnChg chg="add mod">
          <ac:chgData name="紹軒" userId="fd00c7a7-b1ae-4d95-9516-c404b94a9c73" providerId="ADAL" clId="{E7689BB6-9FF5-4659-B7F8-0F60FC362F19}" dt="2020-07-14T14:16:13.554" v="1697" actId="207"/>
          <ac:cxnSpMkLst>
            <pc:docMk/>
            <pc:sldMk cId="1910400934" sldId="303"/>
            <ac:cxnSpMk id="15" creationId="{6D9BABB0-A5B9-4A9B-9E31-9A1BD61C41B6}"/>
          </ac:cxnSpMkLst>
        </pc:cxnChg>
        <pc:cxnChg chg="add mod">
          <ac:chgData name="紹軒" userId="fd00c7a7-b1ae-4d95-9516-c404b94a9c73" providerId="ADAL" clId="{E7689BB6-9FF5-4659-B7F8-0F60FC362F19}" dt="2020-07-14T14:17:36.148" v="1709" actId="1076"/>
          <ac:cxnSpMkLst>
            <pc:docMk/>
            <pc:sldMk cId="1910400934" sldId="303"/>
            <ac:cxnSpMk id="16" creationId="{D5062B7B-AFBA-49E3-97DA-E0024514D14A}"/>
          </ac:cxnSpMkLst>
        </pc:cxnChg>
        <pc:cxnChg chg="add mod">
          <ac:chgData name="紹軒" userId="fd00c7a7-b1ae-4d95-9516-c404b94a9c73" providerId="ADAL" clId="{E7689BB6-9FF5-4659-B7F8-0F60FC362F19}" dt="2020-07-14T14:16:13.554" v="1697" actId="207"/>
          <ac:cxnSpMkLst>
            <pc:docMk/>
            <pc:sldMk cId="1910400934" sldId="303"/>
            <ac:cxnSpMk id="17" creationId="{09D164E0-3206-443D-B731-932A9A9BE9C7}"/>
          </ac:cxnSpMkLst>
        </pc:cxnChg>
        <pc:cxnChg chg="add mod">
          <ac:chgData name="紹軒" userId="fd00c7a7-b1ae-4d95-9516-c404b94a9c73" providerId="ADAL" clId="{E7689BB6-9FF5-4659-B7F8-0F60FC362F19}" dt="2020-07-14T14:16:13.554" v="1697" actId="207"/>
          <ac:cxnSpMkLst>
            <pc:docMk/>
            <pc:sldMk cId="1910400934" sldId="303"/>
            <ac:cxnSpMk id="18" creationId="{76F65108-C268-4B1C-A9B9-B5F539998F2F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5" creationId="{FD36F60F-B931-4A56-BB90-13675D63B18C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6" creationId="{981031C2-3E47-445A-AED7-56A39546534A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7" creationId="{389773EC-E1C5-4451-B5D3-D589342B141D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8" creationId="{E321CA80-FE97-43A2-BF81-274730EAC341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39" creationId="{4817D56A-8A78-4538-8788-B85CC5F79B86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0" creationId="{61ECC02F-E269-42C9-BE28-65DDB5706945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1" creationId="{065CD159-6313-4B74-93C5-90C4A2D7DD68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2" creationId="{86A2C775-1E77-4B91-8DDE-44E0370C8AED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3" creationId="{90867110-DA59-4E91-8CF6-8AE704AF1D5E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4" creationId="{0A8B0FBC-AD4C-4AA0-95A2-4C5C181954EF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5" creationId="{1240EC6C-813D-41D0-91BC-8B7A5F3B53F2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6" creationId="{CB073506-338B-4AFD-A448-7C72113BA07F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7" creationId="{FE94B328-0E1B-4928-B284-CBE20DCDBECF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48" creationId="{49FF7407-69BB-4D53-936E-116FC8D8B151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1" creationId="{E8CA4DBB-ECA5-42FE-98D1-B7EE6558128C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2" creationId="{956CD643-372A-42C6-AA7E-FB3C99615E0A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3" creationId="{9C1AAF65-E11B-4547-A18A-AB189D8FC7DB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4" creationId="{E2EAD51D-D37D-441B-B575-E3106F253E54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5" creationId="{1A4CCC69-9B02-40CC-8273-EA9F46D0EB3A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56" creationId="{B5EA8689-0E18-46A0-9E13-A73875DD209F}"/>
          </ac:cxnSpMkLst>
        </pc:cxnChg>
        <pc:cxnChg chg="mod">
          <ac:chgData name="紹軒" userId="fd00c7a7-b1ae-4d95-9516-c404b94a9c73" providerId="ADAL" clId="{E7689BB6-9FF5-4659-B7F8-0F60FC362F19}" dt="2020-07-14T14:17:43.197" v="1710" actId="478"/>
          <ac:cxnSpMkLst>
            <pc:docMk/>
            <pc:sldMk cId="1910400934" sldId="303"/>
            <ac:cxnSpMk id="57" creationId="{E78479BD-42F7-45AC-9173-753A2E5C4BBB}"/>
          </ac:cxnSpMkLst>
        </pc:cxnChg>
        <pc:cxnChg chg="mod">
          <ac:chgData name="紹軒" userId="fd00c7a7-b1ae-4d95-9516-c404b94a9c73" providerId="ADAL" clId="{E7689BB6-9FF5-4659-B7F8-0F60FC362F19}" dt="2020-07-14T14:17:43.197" v="1710" actId="478"/>
          <ac:cxnSpMkLst>
            <pc:docMk/>
            <pc:sldMk cId="1910400934" sldId="303"/>
            <ac:cxnSpMk id="58" creationId="{3C1B6AB8-A801-4E1B-B4F4-199CF6703E0D}"/>
          </ac:cxnSpMkLst>
        </pc:cxnChg>
        <pc:cxnChg chg="mod">
          <ac:chgData name="紹軒" userId="fd00c7a7-b1ae-4d95-9516-c404b94a9c73" providerId="ADAL" clId="{E7689BB6-9FF5-4659-B7F8-0F60FC362F19}" dt="2020-07-14T14:17:43.197" v="1710" actId="478"/>
          <ac:cxnSpMkLst>
            <pc:docMk/>
            <pc:sldMk cId="1910400934" sldId="303"/>
            <ac:cxnSpMk id="59" creationId="{98586590-951B-4579-A87B-732997492A67}"/>
          </ac:cxnSpMkLst>
        </pc:cxnChg>
        <pc:cxnChg chg="mod">
          <ac:chgData name="紹軒" userId="fd00c7a7-b1ae-4d95-9516-c404b94a9c73" providerId="ADAL" clId="{E7689BB6-9FF5-4659-B7F8-0F60FC362F19}" dt="2020-07-14T14:17:43.197" v="1710" actId="478"/>
          <ac:cxnSpMkLst>
            <pc:docMk/>
            <pc:sldMk cId="1910400934" sldId="303"/>
            <ac:cxnSpMk id="60" creationId="{068A176E-1A79-46F7-8081-D6420CFCB293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1" creationId="{160C3013-A002-449E-BBE7-33BB42D15D7E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2" creationId="{5A5F2DE0-CE11-4B2C-8F70-80AAE71E5B0A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3" creationId="{5CD7B922-6243-412E-9FD1-95D0AB74C322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4" creationId="{EEA544DF-1D5E-4D7F-B22C-FE561C8F82A8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5" creationId="{C4F2D02A-698A-4590-B4A0-F85206CB1C80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6" creationId="{0E239E99-2C89-4B8F-9336-F8AE10550511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7" creationId="{1CD5D4E8-ABAE-46D8-A7A7-BF3C6649D4C7}"/>
          </ac:cxnSpMkLst>
        </pc:cxnChg>
        <pc:cxnChg chg="mod">
          <ac:chgData name="紹軒" userId="fd00c7a7-b1ae-4d95-9516-c404b94a9c73" providerId="ADAL" clId="{E7689BB6-9FF5-4659-B7F8-0F60FC362F19}" dt="2020-07-14T14:17:26.182" v="1706" actId="571"/>
          <ac:cxnSpMkLst>
            <pc:docMk/>
            <pc:sldMk cId="1910400934" sldId="303"/>
            <ac:cxnSpMk id="68" creationId="{BE17763E-D67B-468E-B653-895F75C8B75B}"/>
          </ac:cxnSpMkLst>
        </pc:cxnChg>
        <pc:cxnChg chg="add mod">
          <ac:chgData name="紹軒" userId="fd00c7a7-b1ae-4d95-9516-c404b94a9c73" providerId="ADAL" clId="{E7689BB6-9FF5-4659-B7F8-0F60FC362F19}" dt="2020-07-14T14:16:13.554" v="1697" actId="207"/>
          <ac:cxnSpMkLst>
            <pc:docMk/>
            <pc:sldMk cId="1910400934" sldId="303"/>
            <ac:cxnSpMk id="69" creationId="{4AB19BDE-BBAD-4A22-A0E8-4E5D5AB9CD5E}"/>
          </ac:cxnSpMkLst>
        </pc:cxnChg>
      </pc:sldChg>
      <pc:sldChg chg="addSp modSp new mod">
        <pc:chgData name="紹軒" userId="fd00c7a7-b1ae-4d95-9516-c404b94a9c73" providerId="ADAL" clId="{E7689BB6-9FF5-4659-B7F8-0F60FC362F19}" dt="2020-07-14T14:20:30.809" v="1743" actId="1037"/>
        <pc:sldMkLst>
          <pc:docMk/>
          <pc:sldMk cId="2634771731" sldId="304"/>
        </pc:sldMkLst>
        <pc:spChg chg="mod">
          <ac:chgData name="紹軒" userId="fd00c7a7-b1ae-4d95-9516-c404b94a9c73" providerId="ADAL" clId="{E7689BB6-9FF5-4659-B7F8-0F60FC362F19}" dt="2020-07-14T14:18:36.368" v="1715"/>
          <ac:spMkLst>
            <pc:docMk/>
            <pc:sldMk cId="2634771731" sldId="304"/>
            <ac:spMk id="4" creationId="{13215008-9B89-4664-851F-B88B4FFC6F74}"/>
          </ac:spMkLst>
        </pc:spChg>
        <pc:grpChg chg="add mod">
          <ac:chgData name="紹軒" userId="fd00c7a7-b1ae-4d95-9516-c404b94a9c73" providerId="ADAL" clId="{E7689BB6-9FF5-4659-B7F8-0F60FC362F19}" dt="2020-07-14T14:20:30.809" v="1743" actId="1037"/>
          <ac:grpSpMkLst>
            <pc:docMk/>
            <pc:sldMk cId="2634771731" sldId="304"/>
            <ac:grpSpMk id="9" creationId="{1339562C-7C8A-4A65-B340-50A39E2358DC}"/>
          </ac:grpSpMkLst>
        </pc:grpChg>
        <pc:picChg chg="add mod">
          <ac:chgData name="紹軒" userId="fd00c7a7-b1ae-4d95-9516-c404b94a9c73" providerId="ADAL" clId="{E7689BB6-9FF5-4659-B7F8-0F60FC362F19}" dt="2020-07-14T14:20:18.785" v="1732" actId="164"/>
          <ac:picMkLst>
            <pc:docMk/>
            <pc:sldMk cId="2634771731" sldId="304"/>
            <ac:picMk id="6" creationId="{FC775D2B-0F55-4AB4-A262-5A7EEC7F94E3}"/>
          </ac:picMkLst>
        </pc:picChg>
        <pc:picChg chg="add mod modCrop">
          <ac:chgData name="紹軒" userId="fd00c7a7-b1ae-4d95-9516-c404b94a9c73" providerId="ADAL" clId="{E7689BB6-9FF5-4659-B7F8-0F60FC362F19}" dt="2020-07-14T14:20:18.785" v="1732" actId="164"/>
          <ac:picMkLst>
            <pc:docMk/>
            <pc:sldMk cId="2634771731" sldId="304"/>
            <ac:picMk id="8" creationId="{092A7828-44C6-482E-AE4F-1428CEC92046}"/>
          </ac:picMkLst>
        </pc:picChg>
      </pc:sldChg>
      <pc:sldChg chg="addSp delSp modSp new mod modAnim">
        <pc:chgData name="紹軒" userId="fd00c7a7-b1ae-4d95-9516-c404b94a9c73" providerId="ADAL" clId="{E7689BB6-9FF5-4659-B7F8-0F60FC362F19}" dt="2020-07-14T14:26:01.208" v="1863"/>
        <pc:sldMkLst>
          <pc:docMk/>
          <pc:sldMk cId="2413457117" sldId="305"/>
        </pc:sldMkLst>
        <pc:spChg chg="del">
          <ac:chgData name="紹軒" userId="fd00c7a7-b1ae-4d95-9516-c404b94a9c73" providerId="ADAL" clId="{E7689BB6-9FF5-4659-B7F8-0F60FC362F19}" dt="2020-07-14T14:23:55.035" v="1747"/>
          <ac:spMkLst>
            <pc:docMk/>
            <pc:sldMk cId="2413457117" sldId="305"/>
            <ac:spMk id="2" creationId="{93260E21-4AB7-4799-A239-AA40FBFE9C7F}"/>
          </ac:spMkLst>
        </pc:spChg>
        <pc:spChg chg="mod">
          <ac:chgData name="紹軒" userId="fd00c7a7-b1ae-4d95-9516-c404b94a9c73" providerId="ADAL" clId="{E7689BB6-9FF5-4659-B7F8-0F60FC362F19}" dt="2020-07-14T14:21:02.183" v="1746"/>
          <ac:spMkLst>
            <pc:docMk/>
            <pc:sldMk cId="2413457117" sldId="305"/>
            <ac:spMk id="4" creationId="{B956B56F-9E38-4394-A955-1F1CD39AE574}"/>
          </ac:spMkLst>
        </pc:spChg>
        <pc:spChg chg="add mod">
          <ac:chgData name="紹軒" userId="fd00c7a7-b1ae-4d95-9516-c404b94a9c73" providerId="ADAL" clId="{E7689BB6-9FF5-4659-B7F8-0F60FC362F19}" dt="2020-07-14T14:24:50.307" v="1790" actId="1076"/>
          <ac:spMkLst>
            <pc:docMk/>
            <pc:sldMk cId="2413457117" sldId="305"/>
            <ac:spMk id="8" creationId="{3CC44E2C-A067-4976-B8DA-444314B9D09E}"/>
          </ac:spMkLst>
        </pc:spChg>
        <pc:spChg chg="add mod">
          <ac:chgData name="紹軒" userId="fd00c7a7-b1ae-4d95-9516-c404b94a9c73" providerId="ADAL" clId="{E7689BB6-9FF5-4659-B7F8-0F60FC362F19}" dt="2020-07-14T14:25:02.267" v="1809" actId="20577"/>
          <ac:spMkLst>
            <pc:docMk/>
            <pc:sldMk cId="2413457117" sldId="305"/>
            <ac:spMk id="10" creationId="{120F21ED-CEE9-4A9D-AF90-8138889F6ED5}"/>
          </ac:spMkLst>
        </pc:spChg>
        <pc:spChg chg="add mod">
          <ac:chgData name="紹軒" userId="fd00c7a7-b1ae-4d95-9516-c404b94a9c73" providerId="ADAL" clId="{E7689BB6-9FF5-4659-B7F8-0F60FC362F19}" dt="2020-07-14T14:25:49.456" v="1860" actId="1076"/>
          <ac:spMkLst>
            <pc:docMk/>
            <pc:sldMk cId="2413457117" sldId="305"/>
            <ac:spMk id="12" creationId="{3467FAD1-8B45-465F-A490-55A8A41912EB}"/>
          </ac:spMkLst>
        </pc:spChg>
        <pc:picChg chg="add mod">
          <ac:chgData name="紹軒" userId="fd00c7a7-b1ae-4d95-9516-c404b94a9c73" providerId="ADAL" clId="{E7689BB6-9FF5-4659-B7F8-0F60FC362F19}" dt="2020-07-14T14:24:07.155" v="1752" actId="1076"/>
          <ac:picMkLst>
            <pc:docMk/>
            <pc:sldMk cId="2413457117" sldId="305"/>
            <ac:picMk id="6" creationId="{13DBF59A-728D-48CD-AC63-AB3C3D6B2E99}"/>
          </ac:picMkLst>
        </pc:picChg>
        <pc:cxnChg chg="add mod">
          <ac:chgData name="紹軒" userId="fd00c7a7-b1ae-4d95-9516-c404b94a9c73" providerId="ADAL" clId="{E7689BB6-9FF5-4659-B7F8-0F60FC362F19}" dt="2020-07-14T14:25:56.145" v="1862" actId="1582"/>
          <ac:cxnSpMkLst>
            <pc:docMk/>
            <pc:sldMk cId="2413457117" sldId="305"/>
            <ac:cxnSpMk id="14" creationId="{1328D8EE-08F9-4953-9BFA-DD97619E7206}"/>
          </ac:cxnSpMkLst>
        </pc:cxnChg>
      </pc:sldChg>
      <pc:sldChg chg="addSp delSp modSp new mod">
        <pc:chgData name="紹軒" userId="fd00c7a7-b1ae-4d95-9516-c404b94a9c73" providerId="ADAL" clId="{E7689BB6-9FF5-4659-B7F8-0F60FC362F19}" dt="2020-07-14T14:30:44.314" v="1905" actId="1076"/>
        <pc:sldMkLst>
          <pc:docMk/>
          <pc:sldMk cId="1916882315" sldId="306"/>
        </pc:sldMkLst>
        <pc:spChg chg="del">
          <ac:chgData name="紹軒" userId="fd00c7a7-b1ae-4d95-9516-c404b94a9c73" providerId="ADAL" clId="{E7689BB6-9FF5-4659-B7F8-0F60FC362F19}" dt="2020-07-14T14:28:21.334" v="1877" actId="478"/>
          <ac:spMkLst>
            <pc:docMk/>
            <pc:sldMk cId="1916882315" sldId="306"/>
            <ac:spMk id="2" creationId="{8EF70100-F41E-4842-837F-50DE43A4AA34}"/>
          </ac:spMkLst>
        </pc:spChg>
        <pc:spChg chg="mod">
          <ac:chgData name="紹軒" userId="fd00c7a7-b1ae-4d95-9516-c404b94a9c73" providerId="ADAL" clId="{E7689BB6-9FF5-4659-B7F8-0F60FC362F19}" dt="2020-07-14T14:26:41.873" v="1865"/>
          <ac:spMkLst>
            <pc:docMk/>
            <pc:sldMk cId="1916882315" sldId="306"/>
            <ac:spMk id="4" creationId="{30B6F35B-F549-491E-BCB8-E15911A2A7F0}"/>
          </ac:spMkLst>
        </pc:spChg>
        <pc:spChg chg="add del">
          <ac:chgData name="紹軒" userId="fd00c7a7-b1ae-4d95-9516-c404b94a9c73" providerId="ADAL" clId="{E7689BB6-9FF5-4659-B7F8-0F60FC362F19}" dt="2020-07-14T14:28:44.823" v="1882" actId="478"/>
          <ac:spMkLst>
            <pc:docMk/>
            <pc:sldMk cId="1916882315" sldId="306"/>
            <ac:spMk id="7" creationId="{FCBBCEE2-3BC8-4D25-AD33-397C8FD90929}"/>
          </ac:spMkLst>
        </pc:spChg>
        <pc:spChg chg="add del">
          <ac:chgData name="紹軒" userId="fd00c7a7-b1ae-4d95-9516-c404b94a9c73" providerId="ADAL" clId="{E7689BB6-9FF5-4659-B7F8-0F60FC362F19}" dt="2020-07-14T14:29:13.678" v="1884" actId="478"/>
          <ac:spMkLst>
            <pc:docMk/>
            <pc:sldMk cId="1916882315" sldId="306"/>
            <ac:spMk id="8" creationId="{E2BF285A-5881-4C57-B041-68C37E5BA18C}"/>
          </ac:spMkLst>
        </pc:spChg>
        <pc:spChg chg="add mod">
          <ac:chgData name="紹軒" userId="fd00c7a7-b1ae-4d95-9516-c404b94a9c73" providerId="ADAL" clId="{E7689BB6-9FF5-4659-B7F8-0F60FC362F19}" dt="2020-07-14T14:30:44.314" v="1905" actId="1076"/>
          <ac:spMkLst>
            <pc:docMk/>
            <pc:sldMk cId="1916882315" sldId="306"/>
            <ac:spMk id="12" creationId="{09AB05CC-8E47-40C4-81D0-BEBA6889E8E2}"/>
          </ac:spMkLst>
        </pc:spChg>
        <pc:picChg chg="add del mod">
          <ac:chgData name="紹軒" userId="fd00c7a7-b1ae-4d95-9516-c404b94a9c73" providerId="ADAL" clId="{E7689BB6-9FF5-4659-B7F8-0F60FC362F19}" dt="2020-07-14T14:30:11.646" v="1885" actId="478"/>
          <ac:picMkLst>
            <pc:docMk/>
            <pc:sldMk cId="1916882315" sldId="306"/>
            <ac:picMk id="6" creationId="{29F8B07C-8818-4E87-A6BD-0F7F713C0B91}"/>
          </ac:picMkLst>
        </pc:picChg>
        <pc:picChg chg="add mod">
          <ac:chgData name="紹軒" userId="fd00c7a7-b1ae-4d95-9516-c404b94a9c73" providerId="ADAL" clId="{E7689BB6-9FF5-4659-B7F8-0F60FC362F19}" dt="2020-07-14T14:30:16.943" v="1888" actId="1076"/>
          <ac:picMkLst>
            <pc:docMk/>
            <pc:sldMk cId="1916882315" sldId="306"/>
            <ac:picMk id="10" creationId="{3B4E68A6-102F-4EF5-8C59-1984C03148BD}"/>
          </ac:picMkLst>
        </pc:picChg>
      </pc:sldChg>
      <pc:sldChg chg="addSp delSp modSp new mod">
        <pc:chgData name="紹軒" userId="fd00c7a7-b1ae-4d95-9516-c404b94a9c73" providerId="ADAL" clId="{E7689BB6-9FF5-4659-B7F8-0F60FC362F19}" dt="2020-07-14T14:34:54.628" v="1946" actId="1076"/>
        <pc:sldMkLst>
          <pc:docMk/>
          <pc:sldMk cId="2262390821" sldId="307"/>
        </pc:sldMkLst>
        <pc:spChg chg="del">
          <ac:chgData name="紹軒" userId="fd00c7a7-b1ae-4d95-9516-c404b94a9c73" providerId="ADAL" clId="{E7689BB6-9FF5-4659-B7F8-0F60FC362F19}" dt="2020-07-14T14:33:58.326" v="1913" actId="478"/>
          <ac:spMkLst>
            <pc:docMk/>
            <pc:sldMk cId="2262390821" sldId="307"/>
            <ac:spMk id="2" creationId="{B5A5D554-FA3D-444D-9210-E40D33AD4940}"/>
          </ac:spMkLst>
        </pc:spChg>
        <pc:spChg chg="mod">
          <ac:chgData name="紹軒" userId="fd00c7a7-b1ae-4d95-9516-c404b94a9c73" providerId="ADAL" clId="{E7689BB6-9FF5-4659-B7F8-0F60FC362F19}" dt="2020-07-14T14:31:08.324" v="1908"/>
          <ac:spMkLst>
            <pc:docMk/>
            <pc:sldMk cId="2262390821" sldId="307"/>
            <ac:spMk id="4" creationId="{A9E538E5-912A-45FB-8B57-27DB45922720}"/>
          </ac:spMkLst>
        </pc:spChg>
        <pc:spChg chg="mod">
          <ac:chgData name="紹軒" userId="fd00c7a7-b1ae-4d95-9516-c404b94a9c73" providerId="ADAL" clId="{E7689BB6-9FF5-4659-B7F8-0F60FC362F19}" dt="2020-07-14T14:33:27.206" v="1910" actId="208"/>
          <ac:spMkLst>
            <pc:docMk/>
            <pc:sldMk cId="2262390821" sldId="307"/>
            <ac:spMk id="13" creationId="{8D683496-5438-43B3-A0AF-70CAE38A3300}"/>
          </ac:spMkLst>
        </pc:spChg>
        <pc:spChg chg="mod">
          <ac:chgData name="紹軒" userId="fd00c7a7-b1ae-4d95-9516-c404b94a9c73" providerId="ADAL" clId="{E7689BB6-9FF5-4659-B7F8-0F60FC362F19}" dt="2020-07-14T14:33:27.206" v="1910" actId="208"/>
          <ac:spMkLst>
            <pc:docMk/>
            <pc:sldMk cId="2262390821" sldId="307"/>
            <ac:spMk id="17" creationId="{5A5EE070-06CD-4977-A08D-6AB16F7A7AF8}"/>
          </ac:spMkLst>
        </pc:spChg>
        <pc:spChg chg="mod">
          <ac:chgData name="紹軒" userId="fd00c7a7-b1ae-4d95-9516-c404b94a9c73" providerId="ADAL" clId="{E7689BB6-9FF5-4659-B7F8-0F60FC362F19}" dt="2020-07-14T14:33:27.206" v="1910" actId="208"/>
          <ac:spMkLst>
            <pc:docMk/>
            <pc:sldMk cId="2262390821" sldId="307"/>
            <ac:spMk id="26" creationId="{4F4B485E-EC20-4AF8-B400-B7605BDD130F}"/>
          </ac:spMkLst>
        </pc:spChg>
        <pc:spChg chg="add mod">
          <ac:chgData name="紹軒" userId="fd00c7a7-b1ae-4d95-9516-c404b94a9c73" providerId="ADAL" clId="{E7689BB6-9FF5-4659-B7F8-0F60FC362F19}" dt="2020-07-14T14:34:54.628" v="1946" actId="1076"/>
          <ac:spMkLst>
            <pc:docMk/>
            <pc:sldMk cId="2262390821" sldId="307"/>
            <ac:spMk id="38" creationId="{0339D714-A9CD-45F9-83FF-E7D7A194D91E}"/>
          </ac:spMkLst>
        </pc:spChg>
        <pc:spChg chg="add del mod">
          <ac:chgData name="紹軒" userId="fd00c7a7-b1ae-4d95-9516-c404b94a9c73" providerId="ADAL" clId="{E7689BB6-9FF5-4659-B7F8-0F60FC362F19}" dt="2020-07-14T14:34:22.594" v="1924" actId="478"/>
          <ac:spMkLst>
            <pc:docMk/>
            <pc:sldMk cId="2262390821" sldId="307"/>
            <ac:spMk id="39" creationId="{8D369F82-AC4D-4E9B-8E07-389B4D9990C1}"/>
          </ac:spMkLst>
        </pc:spChg>
        <pc:spChg chg="mod">
          <ac:chgData name="紹軒" userId="fd00c7a7-b1ae-4d95-9516-c404b94a9c73" providerId="ADAL" clId="{E7689BB6-9FF5-4659-B7F8-0F60FC362F19}" dt="2020-07-14T14:33:27.206" v="1910" actId="208"/>
          <ac:spMkLst>
            <pc:docMk/>
            <pc:sldMk cId="2262390821" sldId="307"/>
            <ac:spMk id="54" creationId="{1D82167F-C53F-487C-B97D-A76FADF9EACA}"/>
          </ac:spMkLst>
        </pc:spChg>
        <pc:spChg chg="add del mod">
          <ac:chgData name="紹軒" userId="fd00c7a7-b1ae-4d95-9516-c404b94a9c73" providerId="ADAL" clId="{E7689BB6-9FF5-4659-B7F8-0F60FC362F19}" dt="2020-07-14T14:34:38.582" v="1937" actId="478"/>
          <ac:spMkLst>
            <pc:docMk/>
            <pc:sldMk cId="2262390821" sldId="307"/>
            <ac:spMk id="55" creationId="{5FED7D5A-8016-432A-946E-27A348F42C8F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56" creationId="{00CF1849-2A3D-4D9E-BDFA-38F146EC4F7C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57" creationId="{FA006D6E-1B51-4DA1-B1EE-760B8C21F973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58" creationId="{A2649229-0ADE-43F7-BF6A-CE61908DC9C3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59" creationId="{D1B42576-5FA6-4115-AA7E-4FCEA964F955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60" creationId="{9DFB9304-1DFB-4393-8918-92B56D4C78F4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61" creationId="{82BB3B21-6839-4E20-BAA8-D3EC9BCDC7D5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62" creationId="{EE878B03-4B4D-4DD0-B58D-CD12FA188D2B}"/>
          </ac:spMkLst>
        </pc:spChg>
        <pc:spChg chg="add mod">
          <ac:chgData name="紹軒" userId="fd00c7a7-b1ae-4d95-9516-c404b94a9c73" providerId="ADAL" clId="{E7689BB6-9FF5-4659-B7F8-0F60FC362F19}" dt="2020-07-14T14:33:53.903" v="1912" actId="2085"/>
          <ac:spMkLst>
            <pc:docMk/>
            <pc:sldMk cId="2262390821" sldId="307"/>
            <ac:spMk id="63" creationId="{99F5F8B0-78EA-4C33-97C2-62270AEACEF8}"/>
          </ac:spMkLst>
        </pc:spChg>
        <pc:spChg chg="add mod">
          <ac:chgData name="紹軒" userId="fd00c7a7-b1ae-4d95-9516-c404b94a9c73" providerId="ADAL" clId="{E7689BB6-9FF5-4659-B7F8-0F60FC362F19}" dt="2020-07-14T14:34:31.851" v="1934" actId="20577"/>
          <ac:spMkLst>
            <pc:docMk/>
            <pc:sldMk cId="2262390821" sldId="307"/>
            <ac:spMk id="65" creationId="{19730939-1698-402A-AC85-4AC2BF7BE123}"/>
          </ac:spMkLst>
        </pc:spChg>
        <pc:spChg chg="add mod">
          <ac:chgData name="紹軒" userId="fd00c7a7-b1ae-4d95-9516-c404b94a9c73" providerId="ADAL" clId="{E7689BB6-9FF5-4659-B7F8-0F60FC362F19}" dt="2020-07-14T14:34:45.587" v="1945" actId="20577"/>
          <ac:spMkLst>
            <pc:docMk/>
            <pc:sldMk cId="2262390821" sldId="307"/>
            <ac:spMk id="67" creationId="{F1F8E15B-8E41-4D6A-93D8-FB8253587F48}"/>
          </ac:spMkLst>
        </pc:spChg>
        <pc:grpChg chg="add mod">
          <ac:chgData name="紹軒" userId="fd00c7a7-b1ae-4d95-9516-c404b94a9c73" providerId="ADAL" clId="{E7689BB6-9FF5-4659-B7F8-0F60FC362F19}" dt="2020-07-14T14:33:33.148" v="1911" actId="207"/>
          <ac:grpSpMkLst>
            <pc:docMk/>
            <pc:sldMk cId="2262390821" sldId="307"/>
            <ac:grpSpMk id="5" creationId="{D7573A58-011D-4241-9D9E-E7DB2BDDEDE7}"/>
          </ac:grpSpMkLst>
        </pc:grpChg>
        <pc:grpChg chg="add mod">
          <ac:chgData name="紹軒" userId="fd00c7a7-b1ae-4d95-9516-c404b94a9c73" providerId="ADAL" clId="{E7689BB6-9FF5-4659-B7F8-0F60FC362F19}" dt="2020-07-14T14:33:33.148" v="1911" actId="207"/>
          <ac:grpSpMkLst>
            <pc:docMk/>
            <pc:sldMk cId="2262390821" sldId="307"/>
            <ac:grpSpMk id="14" creationId="{BC701641-9F4B-4551-8B28-A2CFB616B70F}"/>
          </ac:grpSpMkLst>
        </pc:grpChg>
        <pc:grpChg chg="add mod">
          <ac:chgData name="紹軒" userId="fd00c7a7-b1ae-4d95-9516-c404b94a9c73" providerId="ADAL" clId="{E7689BB6-9FF5-4659-B7F8-0F60FC362F19}" dt="2020-07-14T14:33:33.148" v="1911" actId="207"/>
          <ac:grpSpMkLst>
            <pc:docMk/>
            <pc:sldMk cId="2262390821" sldId="307"/>
            <ac:grpSpMk id="23" creationId="{74297529-38B9-48A9-9323-9EE153B4F740}"/>
          </ac:grpSpMkLst>
        </pc:grpChg>
        <pc:grpChg chg="add mod">
          <ac:chgData name="紹軒" userId="fd00c7a7-b1ae-4d95-9516-c404b94a9c73" providerId="ADAL" clId="{E7689BB6-9FF5-4659-B7F8-0F60FC362F19}" dt="2020-07-14T14:33:33.148" v="1911" actId="207"/>
          <ac:grpSpMkLst>
            <pc:docMk/>
            <pc:sldMk cId="2262390821" sldId="307"/>
            <ac:grpSpMk id="40" creationId="{6EB96C8B-1498-499A-9833-498D5AA66AE3}"/>
          </ac:grpSpMkLst>
        </pc:grpChg>
        <pc:grpChg chg="mod">
          <ac:chgData name="紹軒" userId="fd00c7a7-b1ae-4d95-9516-c404b94a9c73" providerId="ADAL" clId="{E7689BB6-9FF5-4659-B7F8-0F60FC362F19}" dt="2020-07-14T14:33:08.125" v="1909"/>
          <ac:grpSpMkLst>
            <pc:docMk/>
            <pc:sldMk cId="2262390821" sldId="307"/>
            <ac:grpSpMk id="41" creationId="{A42B510B-004E-4832-83D1-409A2C5FB09D}"/>
          </ac:grpSpMkLst>
        </pc:grp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6" creationId="{CE7C922C-C79E-48FC-B284-BCE3476B832A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7" creationId="{7752EAEF-C400-4132-8DE6-7761F0152482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8" creationId="{FADAD4B8-7F2E-402D-B9A6-17EB19C7FB32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9" creationId="{16AF4191-5ACE-4A33-9858-F4D4C973E020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0" creationId="{F15921AA-06A0-4CE7-8E33-9F891C0E6E26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1" creationId="{820E8710-5639-4B8B-8219-86B030807D16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2" creationId="{5DFCB685-3484-4826-8B52-420E7313AD7B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5" creationId="{C7ED063B-5EC5-418A-8762-88AF57998AAE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6" creationId="{2D324C85-E36E-4CD5-B4DC-7889A354E668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8" creationId="{6565E866-52B0-4C41-9DC9-AF7F19A4428C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19" creationId="{087B25BD-6233-4485-955B-1655C6852EFF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0" creationId="{45C54A60-3AAE-493F-8952-64B1F58BA325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1" creationId="{00436FDF-0FED-49DB-8D96-6436B531F141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2" creationId="{739CC37A-3FE6-4E66-9318-BF45EC432834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4" creationId="{975A10D3-D80E-4094-9CE3-10769EDEE6BC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5" creationId="{6B08BE40-471A-43E6-B1A8-411D26D1F155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7" creationId="{BD4D70B0-2A27-4639-962B-6492B37D20E6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8" creationId="{70E66321-7D0B-462E-809D-3A9B7D279928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29" creationId="{A494CC3A-14B7-4C94-9892-88FF0BF1BD54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0" creationId="{B1CCC272-0334-42C4-BB0F-53634D270B73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1" creationId="{16301732-99AA-4E8B-9D9B-9F421AEAB7A9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2" creationId="{5565B0AA-E0B8-4AE0-98BD-14A8EDDF32C9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3" creationId="{B772992A-D553-4170-94D5-7A4CF82B6221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4" creationId="{7E1363B7-F4DD-4AA4-B7D3-11E5C6CC6294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5" creationId="{047F6FB8-ED49-4683-A2D6-517744BB6E45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6" creationId="{A317B0EB-3DD4-4D89-BED8-A77E15F388A1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37" creationId="{70E0D470-7FB1-4D34-80E5-0ACE20B91D97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2" creationId="{A459F0B9-F3B7-41F9-A538-939C30EF9B8F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3" creationId="{3A37BDB6-F6D5-4889-8073-7892F0B065E0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4" creationId="{BC9AE77B-45BB-4C6D-94E4-D8978401DDBD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5" creationId="{F9D81DD2-CD80-4199-BA18-DDFF238571BD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6" creationId="{F31F276F-AA25-4394-962F-E4C21B11FD73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7" creationId="{6DA62213-3164-45A1-803C-809AC0ADAB71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8" creationId="{2AAC1415-B0C4-4B4A-9951-73D387648D1C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49" creationId="{B42965C2-22AE-4F80-9F6A-4A4F09EC4B7E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50" creationId="{EA46712C-FCD7-4D1B-976C-560C4059F23D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51" creationId="{9BC3D0FC-8F47-4EF6-9A9A-0668CA9EFE65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52" creationId="{0205764A-1B13-4464-9EF0-58CCB5723C8B}"/>
          </ac:cxnSpMkLst>
        </pc:cxnChg>
        <pc:cxnChg chg="mod">
          <ac:chgData name="紹軒" userId="fd00c7a7-b1ae-4d95-9516-c404b94a9c73" providerId="ADAL" clId="{E7689BB6-9FF5-4659-B7F8-0F60FC362F19}" dt="2020-07-14T14:33:27.206" v="1910" actId="208"/>
          <ac:cxnSpMkLst>
            <pc:docMk/>
            <pc:sldMk cId="2262390821" sldId="307"/>
            <ac:cxnSpMk id="53" creationId="{24BFC385-4F9C-4113-97FB-D07A14087F4F}"/>
          </ac:cxnSpMkLst>
        </pc:cxnChg>
      </pc:sldChg>
      <pc:sldChg chg="addSp delSp modSp new mod modAnim">
        <pc:chgData name="紹軒" userId="fd00c7a7-b1ae-4d95-9516-c404b94a9c73" providerId="ADAL" clId="{E7689BB6-9FF5-4659-B7F8-0F60FC362F19}" dt="2020-07-14T14:37:17.727" v="1989" actId="20577"/>
        <pc:sldMkLst>
          <pc:docMk/>
          <pc:sldMk cId="1056350792" sldId="308"/>
        </pc:sldMkLst>
        <pc:spChg chg="del">
          <ac:chgData name="紹軒" userId="fd00c7a7-b1ae-4d95-9516-c404b94a9c73" providerId="ADAL" clId="{E7689BB6-9FF5-4659-B7F8-0F60FC362F19}" dt="2020-07-14T14:35:40.057" v="1952" actId="478"/>
          <ac:spMkLst>
            <pc:docMk/>
            <pc:sldMk cId="1056350792" sldId="308"/>
            <ac:spMk id="2" creationId="{39CC75C8-F9A2-46C0-A12C-72E7BEAE8613}"/>
          </ac:spMkLst>
        </pc:spChg>
        <pc:spChg chg="mod">
          <ac:chgData name="紹軒" userId="fd00c7a7-b1ae-4d95-9516-c404b94a9c73" providerId="ADAL" clId="{E7689BB6-9FF5-4659-B7F8-0F60FC362F19}" dt="2020-07-14T14:37:17.727" v="1989" actId="20577"/>
          <ac:spMkLst>
            <pc:docMk/>
            <pc:sldMk cId="1056350792" sldId="308"/>
            <ac:spMk id="4" creationId="{F286957B-CBDE-4B89-BB79-7DBB158502DC}"/>
          </ac:spMkLst>
        </pc:spChg>
        <pc:spChg chg="mod">
          <ac:chgData name="紹軒" userId="fd00c7a7-b1ae-4d95-9516-c404b94a9c73" providerId="ADAL" clId="{E7689BB6-9FF5-4659-B7F8-0F60FC362F19}" dt="2020-07-14T14:36:00.705" v="1956" actId="208"/>
          <ac:spMkLst>
            <pc:docMk/>
            <pc:sldMk cId="1056350792" sldId="308"/>
            <ac:spMk id="6" creationId="{4D0366FA-FFA1-485D-A1D1-BB12D83A0971}"/>
          </ac:spMkLst>
        </pc:spChg>
        <pc:spChg chg="add mod">
          <ac:chgData name="紹軒" userId="fd00c7a7-b1ae-4d95-9516-c404b94a9c73" providerId="ADAL" clId="{E7689BB6-9FF5-4659-B7F8-0F60FC362F19}" dt="2020-07-14T14:36:23.027" v="1969" actId="2711"/>
          <ac:spMkLst>
            <pc:docMk/>
            <pc:sldMk cId="1056350792" sldId="308"/>
            <ac:spMk id="9" creationId="{A8F02DC4-0A28-43E4-A40B-FD68CD939137}"/>
          </ac:spMkLst>
        </pc:spChg>
        <pc:spChg chg="add mod">
          <ac:chgData name="紹軒" userId="fd00c7a7-b1ae-4d95-9516-c404b94a9c73" providerId="ADAL" clId="{E7689BB6-9FF5-4659-B7F8-0F60FC362F19}" dt="2020-07-14T14:36:35.851" v="1985" actId="2711"/>
          <ac:spMkLst>
            <pc:docMk/>
            <pc:sldMk cId="1056350792" sldId="308"/>
            <ac:spMk id="10" creationId="{D7C1F3D2-7273-4A21-BE42-AF41E144BA79}"/>
          </ac:spMkLst>
        </pc:spChg>
        <pc:spChg chg="add mod">
          <ac:chgData name="紹軒" userId="fd00c7a7-b1ae-4d95-9516-c404b94a9c73" providerId="ADAL" clId="{E7689BB6-9FF5-4659-B7F8-0F60FC362F19}" dt="2020-07-14T14:36:12.773" v="1958" actId="2085"/>
          <ac:spMkLst>
            <pc:docMk/>
            <pc:sldMk cId="1056350792" sldId="308"/>
            <ac:spMk id="11" creationId="{A24C17BE-E399-44C1-8764-750DB0620482}"/>
          </ac:spMkLst>
        </pc:spChg>
        <pc:spChg chg="add mod">
          <ac:chgData name="紹軒" userId="fd00c7a7-b1ae-4d95-9516-c404b94a9c73" providerId="ADAL" clId="{E7689BB6-9FF5-4659-B7F8-0F60FC362F19}" dt="2020-07-14T14:36:12.773" v="1958" actId="2085"/>
          <ac:spMkLst>
            <pc:docMk/>
            <pc:sldMk cId="1056350792" sldId="308"/>
            <ac:spMk id="12" creationId="{5D7A171F-C560-45DB-861A-DA89E95B85AF}"/>
          </ac:spMkLst>
        </pc:spChg>
        <pc:grpChg chg="add mod">
          <ac:chgData name="紹軒" userId="fd00c7a7-b1ae-4d95-9516-c404b94a9c73" providerId="ADAL" clId="{E7689BB6-9FF5-4659-B7F8-0F60FC362F19}" dt="2020-07-14T14:36:04.099" v="1957" actId="207"/>
          <ac:grpSpMkLst>
            <pc:docMk/>
            <pc:sldMk cId="1056350792" sldId="308"/>
            <ac:grpSpMk id="5" creationId="{0132A49D-EF67-41EC-8A48-0C7DDAB3E561}"/>
          </ac:grpSpMkLst>
        </pc:grpChg>
        <pc:cxnChg chg="mod">
          <ac:chgData name="紹軒" userId="fd00c7a7-b1ae-4d95-9516-c404b94a9c73" providerId="ADAL" clId="{E7689BB6-9FF5-4659-B7F8-0F60FC362F19}" dt="2020-07-14T14:36:00.705" v="1956" actId="208"/>
          <ac:cxnSpMkLst>
            <pc:docMk/>
            <pc:sldMk cId="1056350792" sldId="308"/>
            <ac:cxnSpMk id="7" creationId="{ACBFB5B0-E83C-492D-B956-611565BBA6AD}"/>
          </ac:cxnSpMkLst>
        </pc:cxnChg>
        <pc:cxnChg chg="mod">
          <ac:chgData name="紹軒" userId="fd00c7a7-b1ae-4d95-9516-c404b94a9c73" providerId="ADAL" clId="{E7689BB6-9FF5-4659-B7F8-0F60FC362F19}" dt="2020-07-14T14:36:00.705" v="1956" actId="208"/>
          <ac:cxnSpMkLst>
            <pc:docMk/>
            <pc:sldMk cId="1056350792" sldId="308"/>
            <ac:cxnSpMk id="8" creationId="{C624B9D7-242B-4262-B3BF-63EDF2CA7E5C}"/>
          </ac:cxnSpMkLst>
        </pc:cxnChg>
        <pc:cxnChg chg="add mod">
          <ac:chgData name="紹軒" userId="fd00c7a7-b1ae-4d95-9516-c404b94a9c73" providerId="ADAL" clId="{E7689BB6-9FF5-4659-B7F8-0F60FC362F19}" dt="2020-07-14T14:36:18.944" v="1967" actId="20577"/>
          <ac:cxnSpMkLst>
            <pc:docMk/>
            <pc:sldMk cId="1056350792" sldId="308"/>
            <ac:cxnSpMk id="13" creationId="{9A999DCC-045F-4738-B3C8-12B2F36F7158}"/>
          </ac:cxnSpMkLst>
        </pc:cxnChg>
        <pc:cxnChg chg="add mod">
          <ac:chgData name="紹軒" userId="fd00c7a7-b1ae-4d95-9516-c404b94a9c73" providerId="ADAL" clId="{E7689BB6-9FF5-4659-B7F8-0F60FC362F19}" dt="2020-07-14T14:36:28.849" v="1979" actId="20577"/>
          <ac:cxnSpMkLst>
            <pc:docMk/>
            <pc:sldMk cId="1056350792" sldId="308"/>
            <ac:cxnSpMk id="14" creationId="{AFABEE25-C61A-469E-8959-0BC924D51038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5" creationId="{299DF31F-47FA-46E3-985A-02F9DB664D84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6" creationId="{92CF76D9-6B6E-4D3E-BA43-6F791FD9BEB1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7" creationId="{0294854C-DBE8-4CAD-B734-627F58BDEF14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8" creationId="{2C1DAD7F-8B58-42EB-A9C7-BCF09B1EF135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19" creationId="{C9E47841-5A8B-4A5D-A368-F024F5D1275C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0" creationId="{91075874-A9D9-4D85-AF72-043516D402BD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1" creationId="{7D49A05F-A4D0-420D-A7F1-00577B630039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2" creationId="{FAAB35EA-28D5-4068-9434-F118B1542631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3" creationId="{883BE007-0852-4060-9499-20708C0E9D26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4" creationId="{0B844384-92D6-4BD2-A8B1-0942216CE05E}"/>
          </ac:cxnSpMkLst>
        </pc:cxnChg>
        <pc:cxnChg chg="add mod">
          <ac:chgData name="紹軒" userId="fd00c7a7-b1ae-4d95-9516-c404b94a9c73" providerId="ADAL" clId="{E7689BB6-9FF5-4659-B7F8-0F60FC362F19}" dt="2020-07-14T14:36:04.099" v="1957" actId="207"/>
          <ac:cxnSpMkLst>
            <pc:docMk/>
            <pc:sldMk cId="1056350792" sldId="308"/>
            <ac:cxnSpMk id="25" creationId="{7D652804-C584-4163-B190-6FBC7067A33B}"/>
          </ac:cxnSpMkLst>
        </pc:cxnChg>
      </pc:sldChg>
      <pc:sldChg chg="addSp modSp new mod">
        <pc:chgData name="紹軒" userId="fd00c7a7-b1ae-4d95-9516-c404b94a9c73" providerId="ADAL" clId="{E7689BB6-9FF5-4659-B7F8-0F60FC362F19}" dt="2020-07-14T14:38:41.462" v="2000" actId="1076"/>
        <pc:sldMkLst>
          <pc:docMk/>
          <pc:sldMk cId="4128317904" sldId="309"/>
        </pc:sldMkLst>
        <pc:spChg chg="mod">
          <ac:chgData name="紹軒" userId="fd00c7a7-b1ae-4d95-9516-c404b94a9c73" providerId="ADAL" clId="{E7689BB6-9FF5-4659-B7F8-0F60FC362F19}" dt="2020-07-14T14:37:51.867" v="1996"/>
          <ac:spMkLst>
            <pc:docMk/>
            <pc:sldMk cId="4128317904" sldId="309"/>
            <ac:spMk id="4" creationId="{0503EF95-9040-4D58-93D5-B3883BB1196F}"/>
          </ac:spMkLst>
        </pc:spChg>
        <pc:picChg chg="add">
          <ac:chgData name="紹軒" userId="fd00c7a7-b1ae-4d95-9516-c404b94a9c73" providerId="ADAL" clId="{E7689BB6-9FF5-4659-B7F8-0F60FC362F19}" dt="2020-07-14T14:37:42.250" v="1991" actId="22"/>
          <ac:picMkLst>
            <pc:docMk/>
            <pc:sldMk cId="4128317904" sldId="309"/>
            <ac:picMk id="6" creationId="{77A1EE82-5117-4F54-AEA5-1A8BEDD7D00B}"/>
          </ac:picMkLst>
        </pc:picChg>
        <pc:picChg chg="add mod">
          <ac:chgData name="紹軒" userId="fd00c7a7-b1ae-4d95-9516-c404b94a9c73" providerId="ADAL" clId="{E7689BB6-9FF5-4659-B7F8-0F60FC362F19}" dt="2020-07-14T14:38:41.462" v="2000" actId="1076"/>
          <ac:picMkLst>
            <pc:docMk/>
            <pc:sldMk cId="4128317904" sldId="309"/>
            <ac:picMk id="5122" creationId="{FAC70F70-EA4B-47C2-99C9-C2F255E1CA1A}"/>
          </ac:picMkLst>
        </pc:picChg>
      </pc:sldChg>
      <pc:sldChg chg="new del">
        <pc:chgData name="紹軒" userId="fd00c7a7-b1ae-4d95-9516-c404b94a9c73" providerId="ADAL" clId="{E7689BB6-9FF5-4659-B7F8-0F60FC362F19}" dt="2020-07-14T14:39:52.430" v="2003" actId="47"/>
        <pc:sldMkLst>
          <pc:docMk/>
          <pc:sldMk cId="1016554933" sldId="310"/>
        </pc:sldMkLst>
      </pc:sldChg>
      <pc:sldChg chg="add del">
        <pc:chgData name="紹軒" userId="fd00c7a7-b1ae-4d95-9516-c404b94a9c73" providerId="ADAL" clId="{E7689BB6-9FF5-4659-B7F8-0F60FC362F19}" dt="2020-07-14T14:45:21.627" v="2042"/>
        <pc:sldMkLst>
          <pc:docMk/>
          <pc:sldMk cId="3256541062" sldId="310"/>
        </pc:sldMkLst>
      </pc:sldChg>
      <pc:sldChg chg="addSp delSp modSp add del mod">
        <pc:chgData name="紹軒" userId="fd00c7a7-b1ae-4d95-9516-c404b94a9c73" providerId="ADAL" clId="{E7689BB6-9FF5-4659-B7F8-0F60FC362F19}" dt="2020-07-14T14:45:24.101" v="2043" actId="47"/>
        <pc:sldMkLst>
          <pc:docMk/>
          <pc:sldMk cId="379077107" sldId="311"/>
        </pc:sldMkLst>
        <pc:picChg chg="mod">
          <ac:chgData name="紹軒" userId="fd00c7a7-b1ae-4d95-9516-c404b94a9c73" providerId="ADAL" clId="{E7689BB6-9FF5-4659-B7F8-0F60FC362F19}" dt="2020-07-14T14:40:08.130" v="2006" actId="14100"/>
          <ac:picMkLst>
            <pc:docMk/>
            <pc:sldMk cId="379077107" sldId="311"/>
            <ac:picMk id="4" creationId="{186C3646-558C-614E-992E-0E5974D52C4E}"/>
          </ac:picMkLst>
        </pc:picChg>
        <pc:picChg chg="del mod">
          <ac:chgData name="紹軒" userId="fd00c7a7-b1ae-4d95-9516-c404b94a9c73" providerId="ADAL" clId="{E7689BB6-9FF5-4659-B7F8-0F60FC362F19}" dt="2020-07-14T14:41:15.201" v="2015" actId="478"/>
          <ac:picMkLst>
            <pc:docMk/>
            <pc:sldMk cId="379077107" sldId="311"/>
            <ac:picMk id="13" creationId="{C4A867CD-5536-C348-99CE-D897418D2539}"/>
          </ac:picMkLst>
        </pc:picChg>
        <pc:picChg chg="add mod">
          <ac:chgData name="紹軒" userId="fd00c7a7-b1ae-4d95-9516-c404b94a9c73" providerId="ADAL" clId="{E7689BB6-9FF5-4659-B7F8-0F60FC362F19}" dt="2020-07-14T14:41:18.840" v="2017" actId="1076"/>
          <ac:picMkLst>
            <pc:docMk/>
            <pc:sldMk cId="379077107" sldId="311"/>
            <ac:picMk id="14" creationId="{9D23223A-CE4D-4A59-9727-CCF12BB30A06}"/>
          </ac:picMkLst>
        </pc:picChg>
      </pc:sldChg>
      <pc:sldChg chg="new del">
        <pc:chgData name="紹軒" userId="fd00c7a7-b1ae-4d95-9516-c404b94a9c73" providerId="ADAL" clId="{E7689BB6-9FF5-4659-B7F8-0F60FC362F19}" dt="2020-07-14T14:45:19.441" v="2039" actId="680"/>
        <pc:sldMkLst>
          <pc:docMk/>
          <pc:sldMk cId="3548570875" sldId="311"/>
        </pc:sldMkLst>
      </pc:sldChg>
      <pc:sldChg chg="add del">
        <pc:chgData name="紹軒" userId="fd00c7a7-b1ae-4d95-9516-c404b94a9c73" providerId="ADAL" clId="{E7689BB6-9FF5-4659-B7F8-0F60FC362F19}" dt="2020-07-14T14:46:50.277" v="2054"/>
        <pc:sldMkLst>
          <pc:docMk/>
          <pc:sldMk cId="3309175634" sldId="312"/>
        </pc:sldMkLst>
      </pc:sldChg>
      <pc:sldChg chg="addSp modSp new mod">
        <pc:chgData name="紹軒" userId="fd00c7a7-b1ae-4d95-9516-c404b94a9c73" providerId="ADAL" clId="{E7689BB6-9FF5-4659-B7F8-0F60FC362F19}" dt="2020-07-14T14:50:55.064" v="2124"/>
        <pc:sldMkLst>
          <pc:docMk/>
          <pc:sldMk cId="4122026027" sldId="312"/>
        </pc:sldMkLst>
        <pc:spChg chg="mod">
          <ac:chgData name="紹軒" userId="fd00c7a7-b1ae-4d95-9516-c404b94a9c73" providerId="ADAL" clId="{E7689BB6-9FF5-4659-B7F8-0F60FC362F19}" dt="2020-07-14T14:50:55.064" v="2124"/>
          <ac:spMkLst>
            <pc:docMk/>
            <pc:sldMk cId="4122026027" sldId="312"/>
            <ac:spMk id="2" creationId="{86EEC63C-3AE2-4251-949F-3104CCABAA36}"/>
          </ac:spMkLst>
        </pc:spChg>
        <pc:spChg chg="mod">
          <ac:chgData name="紹軒" userId="fd00c7a7-b1ae-4d95-9516-c404b94a9c73" providerId="ADAL" clId="{E7689BB6-9FF5-4659-B7F8-0F60FC362F19}" dt="2020-07-14T14:50:15.632" v="2118"/>
          <ac:spMkLst>
            <pc:docMk/>
            <pc:sldMk cId="4122026027" sldId="312"/>
            <ac:spMk id="4" creationId="{D56F9FFC-6085-4686-9C3D-46C3D801AC34}"/>
          </ac:spMkLst>
        </pc:spChg>
        <pc:picChg chg="add">
          <ac:chgData name="紹軒" userId="fd00c7a7-b1ae-4d95-9516-c404b94a9c73" providerId="ADAL" clId="{E7689BB6-9FF5-4659-B7F8-0F60FC362F19}" dt="2020-07-14T14:50:26.765" v="2119" actId="22"/>
          <ac:picMkLst>
            <pc:docMk/>
            <pc:sldMk cId="4122026027" sldId="312"/>
            <ac:picMk id="6" creationId="{429CCC42-79D9-4CC3-BA6C-215232CBA35F}"/>
          </ac:picMkLst>
        </pc:picChg>
      </pc:sldChg>
      <pc:sldChg chg="new del">
        <pc:chgData name="紹軒" userId="fd00c7a7-b1ae-4d95-9516-c404b94a9c73" providerId="ADAL" clId="{E7689BB6-9FF5-4659-B7F8-0F60FC362F19}" dt="2020-07-14T14:46:49.548" v="2049" actId="680"/>
        <pc:sldMkLst>
          <pc:docMk/>
          <pc:sldMk cId="3822101340" sldId="313"/>
        </pc:sldMkLst>
      </pc:sldChg>
      <pc:sldChg chg="addSp delSp modSp new mod">
        <pc:chgData name="紹軒" userId="fd00c7a7-b1ae-4d95-9516-c404b94a9c73" providerId="ADAL" clId="{E7689BB6-9FF5-4659-B7F8-0F60FC362F19}" dt="2020-07-14T14:59:44.170" v="2144" actId="115"/>
        <pc:sldMkLst>
          <pc:docMk/>
          <pc:sldMk cId="4008895183" sldId="313"/>
        </pc:sldMkLst>
        <pc:spChg chg="del mod">
          <ac:chgData name="紹軒" userId="fd00c7a7-b1ae-4d95-9516-c404b94a9c73" providerId="ADAL" clId="{E7689BB6-9FF5-4659-B7F8-0F60FC362F19}" dt="2020-07-14T14:59:29.742" v="2132" actId="478"/>
          <ac:spMkLst>
            <pc:docMk/>
            <pc:sldMk cId="4008895183" sldId="313"/>
            <ac:spMk id="2" creationId="{7A74590E-8271-43F4-9B13-008D7BEBDF3C}"/>
          </ac:spMkLst>
        </pc:spChg>
        <pc:spChg chg="mod">
          <ac:chgData name="紹軒" userId="fd00c7a7-b1ae-4d95-9516-c404b94a9c73" providerId="ADAL" clId="{E7689BB6-9FF5-4659-B7F8-0F60FC362F19}" dt="2020-07-14T14:51:12.908" v="2129"/>
          <ac:spMkLst>
            <pc:docMk/>
            <pc:sldMk cId="4008895183" sldId="313"/>
            <ac:spMk id="4" creationId="{956E6691-CF85-4D6F-B57A-85033D3E3CA6}"/>
          </ac:spMkLst>
        </pc:spChg>
        <pc:spChg chg="add del mod">
          <ac:chgData name="紹軒" userId="fd00c7a7-b1ae-4d95-9516-c404b94a9c73" providerId="ADAL" clId="{E7689BB6-9FF5-4659-B7F8-0F60FC362F19}" dt="2020-07-14T14:51:09.910" v="2127"/>
          <ac:spMkLst>
            <pc:docMk/>
            <pc:sldMk cId="4008895183" sldId="313"/>
            <ac:spMk id="5" creationId="{59571C5B-C8EE-4BC3-BD5F-C29D58A5965C}"/>
          </ac:spMkLst>
        </pc:spChg>
        <pc:spChg chg="add mod">
          <ac:chgData name="紹軒" userId="fd00c7a7-b1ae-4d95-9516-c404b94a9c73" providerId="ADAL" clId="{E7689BB6-9FF5-4659-B7F8-0F60FC362F19}" dt="2020-07-14T14:59:44.170" v="2144" actId="115"/>
          <ac:spMkLst>
            <pc:docMk/>
            <pc:sldMk cId="4008895183" sldId="313"/>
            <ac:spMk id="6" creationId="{9F1A9ACF-EEAB-4E77-8765-CA137A52DBD4}"/>
          </ac:spMkLst>
        </pc:spChg>
      </pc:sldChg>
      <pc:sldChg chg="modSp add mod">
        <pc:chgData name="紹軒" userId="fd00c7a7-b1ae-4d95-9516-c404b94a9c73" providerId="ADAL" clId="{E7689BB6-9FF5-4659-B7F8-0F60FC362F19}" dt="2020-07-14T15:00:18.938" v="2146" actId="1076"/>
        <pc:sldMkLst>
          <pc:docMk/>
          <pc:sldMk cId="1427964821" sldId="314"/>
        </pc:sldMkLst>
        <pc:picChg chg="mod">
          <ac:chgData name="紹軒" userId="fd00c7a7-b1ae-4d95-9516-c404b94a9c73" providerId="ADAL" clId="{E7689BB6-9FF5-4659-B7F8-0F60FC362F19}" dt="2020-07-14T15:00:18.938" v="2146" actId="1076"/>
          <ac:picMkLst>
            <pc:docMk/>
            <pc:sldMk cId="1427964821" sldId="314"/>
            <ac:picMk id="5" creationId="{F43ECC7F-B38C-4A9D-8FB1-7AF2DFF65B2D}"/>
          </ac:picMkLst>
        </pc:picChg>
      </pc:sldChg>
      <pc:sldMasterChg chg="modSldLayout">
        <pc:chgData name="紹軒" userId="fd00c7a7-b1ae-4d95-9516-c404b94a9c73" providerId="ADAL" clId="{E7689BB6-9FF5-4659-B7F8-0F60FC362F19}" dt="2020-07-14T13:39:31.639" v="1236" actId="207"/>
        <pc:sldMasterMkLst>
          <pc:docMk/>
          <pc:sldMasterMk cId="2852520185" sldId="2147483648"/>
        </pc:sldMasterMkLst>
        <pc:sldLayoutChg chg="modSp mod">
          <pc:chgData name="紹軒" userId="fd00c7a7-b1ae-4d95-9516-c404b94a9c73" providerId="ADAL" clId="{E7689BB6-9FF5-4659-B7F8-0F60FC362F19}" dt="2020-07-14T13:39:31.639" v="1236" actId="207"/>
          <pc:sldLayoutMkLst>
            <pc:docMk/>
            <pc:sldMasterMk cId="2852520185" sldId="2147483648"/>
            <pc:sldLayoutMk cId="3235245314" sldId="2147483650"/>
          </pc:sldLayoutMkLst>
          <pc:spChg chg="mod ord">
            <ac:chgData name="紹軒" userId="fd00c7a7-b1ae-4d95-9516-c404b94a9c73" providerId="ADAL" clId="{E7689BB6-9FF5-4659-B7F8-0F60FC362F19}" dt="2020-07-14T13:39:27.540" v="1235" actId="207"/>
            <ac:spMkLst>
              <pc:docMk/>
              <pc:sldMasterMk cId="2852520185" sldId="2147483648"/>
              <pc:sldLayoutMk cId="3235245314" sldId="2147483650"/>
              <ac:spMk id="2" creationId="{20618CB4-9FD5-1941-87D4-530418E4A093}"/>
            </ac:spMkLst>
          </pc:spChg>
          <pc:spChg chg="mod">
            <ac:chgData name="紹軒" userId="fd00c7a7-b1ae-4d95-9516-c404b94a9c73" providerId="ADAL" clId="{E7689BB6-9FF5-4659-B7F8-0F60FC362F19}" dt="2020-07-14T13:39:31.639" v="1236" actId="207"/>
            <ac:spMkLst>
              <pc:docMk/>
              <pc:sldMasterMk cId="2852520185" sldId="2147483648"/>
              <pc:sldLayoutMk cId="3235245314" sldId="2147483650"/>
              <ac:spMk id="3" creationId="{9BF39020-50B1-FB4F-8D60-14C478CF28C7}"/>
            </ac:spMkLst>
          </pc:spChg>
          <pc:spChg chg="mod">
            <ac:chgData name="紹軒" userId="fd00c7a7-b1ae-4d95-9516-c404b94a9c73" providerId="ADAL" clId="{E7689BB6-9FF5-4659-B7F8-0F60FC362F19}" dt="2020-07-14T12:48:02.307" v="179" actId="14100"/>
            <ac:spMkLst>
              <pc:docMk/>
              <pc:sldMasterMk cId="2852520185" sldId="2147483648"/>
              <pc:sldLayoutMk cId="3235245314" sldId="2147483650"/>
              <ac:spMk id="9" creationId="{6B7D7627-A433-413D-82BB-9B385611627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EC34B80-F976-4C47-AD13-F864C6D990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41CF7F-CBEC-4336-84E6-A76F1754F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00CF-A4ED-4F71-93C8-EB41F2070497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F80C92-A90C-4097-9B5B-F0D089274D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36936B-F661-415F-A09E-6BC1FC49A4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A0E1-9173-4172-8A09-35C81BD9A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80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85A9-5854-4D9B-8056-220D56DF45AA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3015-45D5-4643-B56C-E2424F7060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87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B5FDB0-BE27-404F-89DE-818D72FB0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4B55787-122F-3D41-90FC-231934946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B9FDBA-31FD-9E42-82FC-47EFF39F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F91C-5263-4252-B10F-E094A3643595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3C1E01-C5E4-0C4A-A606-1BD79ECB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78E0252-27A1-4CFA-B272-FE4155BE3626}"/>
              </a:ext>
            </a:extLst>
          </p:cNvPr>
          <p:cNvSpPr/>
          <p:nvPr userDrawn="1"/>
        </p:nvSpPr>
        <p:spPr>
          <a:xfrm>
            <a:off x="11281798" y="-910055"/>
            <a:ext cx="1820404" cy="182010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投影片編號版面配置區 12">
            <a:extLst>
              <a:ext uri="{FF2B5EF4-FFF2-40B4-BE49-F238E27FC236}">
                <a16:creationId xmlns:a16="http://schemas.microsoft.com/office/drawing/2014/main" id="{5E87AB70-0805-4078-8B1E-D7DFAF411B8D}"/>
              </a:ext>
            </a:extLst>
          </p:cNvPr>
          <p:cNvSpPr txBox="1">
            <a:spLocks/>
          </p:cNvSpPr>
          <p:nvPr userDrawn="1"/>
        </p:nvSpPr>
        <p:spPr>
          <a:xfrm>
            <a:off x="11104051" y="115094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32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D7593-BE75-8548-B2D1-793E97685FA7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155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1A34F1-C2B5-2542-A9D4-3BF77440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016F76-0C97-0949-BE44-20F816221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A0B4CD-163F-DA47-A69C-597F2397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0067-BF01-46BF-B239-87B08BF8FDEA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EE7DC2-71C8-5849-A6F4-9B531F80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8BC8B2-65C3-CB41-ABFB-EE2CF0E0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092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9DD228E-A76E-584A-892C-CE3DDB21C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A9890EB-3389-C747-A40E-59354B04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E5046-F8BF-C046-AC53-45F602BF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CDD3-1E88-41FE-A037-E90EAB1D1EEA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893DC4-EBFA-AE40-BF67-D0C6BED0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20A751-23A6-0846-B3B8-0476AF6F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9094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F39020-50B1-FB4F-8D60-14C478CF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B7D7627-A433-413D-82BB-9B3856116276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12192000" cy="877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>
                <a:solidFill>
                  <a:schemeClr val="bg1"/>
                </a:solidFill>
              </a:rPr>
              <a:t>		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7C79D21-4F88-4041-BDA2-10E0A9C39948}"/>
              </a:ext>
            </a:extLst>
          </p:cNvPr>
          <p:cNvSpPr/>
          <p:nvPr userDrawn="1"/>
        </p:nvSpPr>
        <p:spPr>
          <a:xfrm>
            <a:off x="11187985" y="-910055"/>
            <a:ext cx="1914217" cy="191390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052B225B-9A71-4658-94FA-544964D8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4888-81D6-45D7-AA4B-4FD67FA6B736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4C79A70E-8959-4028-AE35-CC1974E4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D04CB2AE-F9D6-49D4-A45E-9186B38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051" y="115094"/>
            <a:ext cx="1028700" cy="3651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fld id="{038D7593-BE75-8548-B2D1-793E97685FA7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0618CB4-9FD5-1941-87D4-530418E4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9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3524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770BCF-A49D-2F4F-A5AB-F0AFA096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2F0406-CED5-EA4F-B58E-A08658EA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3CC749-1147-EF43-9BDD-BEF99C03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987-7E19-46C0-9CCB-C5F222697721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F71400-3235-8C43-80F4-46933B19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4B18FA-9D2B-6648-8D4B-6DCC71CB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325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2C2257-D70C-EE4D-9C0E-65CC62EA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F59E23-3E46-F84E-AAFB-E8579196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6EDC7F-57AE-DF42-AA02-385D0D4A5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8EED6C-3EE9-9842-9DD5-47733679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4BDB-820A-413B-9645-CCA3DCB4C733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149450-DE80-C640-A6FC-28A4EF61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7B2E41-4D8C-AB4C-928D-384C6EDA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82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540304-1FE6-7A48-AEF5-1DB1AE18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126E0C-0402-8F4B-AA59-56A875AD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8C859D4-86CB-1248-9831-1F2E91C08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2A28040-F460-344A-B1F7-D13F73B6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D8D3B0A-A769-E446-B9C0-72457C240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3AC8F4-B195-6A43-B4B4-C0485C54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1DEB-7AD1-43DF-A253-96397CF9AD7C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937D1E-71FD-AA4E-B04C-4231DC52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14239BB-950D-514A-AF66-BA76D61F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4443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0325BA-6171-354E-BA14-AD7FBDE3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0FF265-19EA-B04A-ABEE-7728E215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6BC-26E0-4A72-A9CA-3513515A5A44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6A4A9B-AE4E-064E-841D-48650A87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E39644-9482-8942-9F20-F4A5E64F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0689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F496164-797E-3549-9D5E-0E8A37AE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E7A-30C5-45D0-BC44-767D3DFCD257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535B5BB-8ED1-9A49-AC0E-88D4511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9648A2-F709-A646-96C5-F4B23A3F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837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3D478D-5E15-0541-ACE7-72E85F38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D974B3-2300-EE45-AE13-70B65F36B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9B3C34-1174-934B-8726-7F1190361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02731CE-A607-9145-BEA9-06CE3599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7199-6B8B-44F0-9109-905C30F0FECA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F1A600-F648-9B4D-9A06-26AD9F70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A02709F-556F-8442-BA43-413BF9F7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366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444DA-2844-B144-AC92-A2736411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9B4AECC-81E3-C941-B663-BD9699A0C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ED5B520-D617-C442-946B-D6D9A2C42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8190453-5F30-974E-88B0-FA2C422A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255F-1766-42BE-92AB-B9C04CF61AE1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1F9120-0725-164E-A6BA-5753BB55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C3F616-BF56-CF4C-8919-A3CD3884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1474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509B9EA-77E7-FC46-9896-082EAAB6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5BEDE0-F31A-3E41-90EA-BF8F3836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A8A157-894A-834D-84EB-FF03F7981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2A5B-8B13-4E6A-8312-3757CFC12371}" type="datetime1">
              <a:rPr kumimoji="1" lang="zh-TW" altLang="en-US" smtClean="0"/>
              <a:t>2021/5/10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926319-07CC-5B4D-9317-F7ACB924F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188E32-D692-EB4D-86A8-EBFDFB5A7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E54F815-4CBA-498B-BCB6-1AA582051552}"/>
              </a:ext>
            </a:extLst>
          </p:cNvPr>
          <p:cNvSpPr txBox="1"/>
          <p:nvPr userDrawn="1"/>
        </p:nvSpPr>
        <p:spPr>
          <a:xfrm>
            <a:off x="0" y="1822113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旗標創客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6C07CCF-061A-4FA8-8099-082E806F1F00}"/>
              </a:ext>
            </a:extLst>
          </p:cNvPr>
          <p:cNvSpPr txBox="1"/>
          <p:nvPr userDrawn="1"/>
        </p:nvSpPr>
        <p:spPr>
          <a:xfrm>
            <a:off x="11580167" y="566913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旗標創客</a:t>
            </a:r>
          </a:p>
        </p:txBody>
      </p:sp>
    </p:spTree>
    <p:extLst>
      <p:ext uri="{BB962C8B-B14F-4D97-AF65-F5344CB8AC3E}">
        <p14:creationId xmlns:p14="http://schemas.microsoft.com/office/powerpoint/2010/main" val="28525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1C1419B8-119F-4D21-8BA2-5386F530E06E}"/>
              </a:ext>
            </a:extLst>
          </p:cNvPr>
          <p:cNvGrpSpPr/>
          <p:nvPr/>
        </p:nvGrpSpPr>
        <p:grpSpPr>
          <a:xfrm>
            <a:off x="898797" y="260190"/>
            <a:ext cx="5552367" cy="3799856"/>
            <a:chOff x="1904235" y="605942"/>
            <a:chExt cx="4125065" cy="2823058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2F729DAB-E677-46CA-8B2C-3BBC1CB6087F}"/>
                </a:ext>
              </a:extLst>
            </p:cNvPr>
            <p:cNvGrpSpPr/>
            <p:nvPr/>
          </p:nvGrpSpPr>
          <p:grpSpPr>
            <a:xfrm>
              <a:off x="1990965" y="605942"/>
              <a:ext cx="4038335" cy="2823058"/>
              <a:chOff x="4096863" y="1903314"/>
              <a:chExt cx="4038335" cy="2823058"/>
            </a:xfrm>
          </p:grpSpPr>
          <p:sp>
            <p:nvSpPr>
              <p:cNvPr id="11" name="橢圓 10">
                <a:extLst>
                  <a:ext uri="{FF2B5EF4-FFF2-40B4-BE49-F238E27FC236}">
                    <a16:creationId xmlns:a16="http://schemas.microsoft.com/office/drawing/2014/main" id="{03643244-A5AF-45B4-BC9D-0F39AACD0A5E}"/>
                  </a:ext>
                </a:extLst>
              </p:cNvPr>
              <p:cNvSpPr/>
              <p:nvPr/>
            </p:nvSpPr>
            <p:spPr>
              <a:xfrm>
                <a:off x="4917333" y="1903314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DAEFC0BD-CAAA-4A20-9073-294DDD0BDF39}"/>
                  </a:ext>
                </a:extLst>
              </p:cNvPr>
              <p:cNvSpPr/>
              <p:nvPr/>
            </p:nvSpPr>
            <p:spPr>
              <a:xfrm>
                <a:off x="4917333" y="2645988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>
                <a:extLst>
                  <a:ext uri="{FF2B5EF4-FFF2-40B4-BE49-F238E27FC236}">
                    <a16:creationId xmlns:a16="http://schemas.microsoft.com/office/drawing/2014/main" id="{38DE7051-4B76-430A-9420-08FA16578E54}"/>
                  </a:ext>
                </a:extLst>
              </p:cNvPr>
              <p:cNvSpPr/>
              <p:nvPr/>
            </p:nvSpPr>
            <p:spPr>
              <a:xfrm>
                <a:off x="4917333" y="3388662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>
                <a:extLst>
                  <a:ext uri="{FF2B5EF4-FFF2-40B4-BE49-F238E27FC236}">
                    <a16:creationId xmlns:a16="http://schemas.microsoft.com/office/drawing/2014/main" id="{26CC8D18-C7C3-4C14-AB85-4B12501E2631}"/>
                  </a:ext>
                </a:extLst>
              </p:cNvPr>
              <p:cNvSpPr/>
              <p:nvPr/>
            </p:nvSpPr>
            <p:spPr>
              <a:xfrm>
                <a:off x="4917333" y="4131336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FC5B1312-4323-4038-BE2A-CE7B91068742}"/>
                  </a:ext>
                </a:extLst>
              </p:cNvPr>
              <p:cNvSpPr/>
              <p:nvPr/>
            </p:nvSpPr>
            <p:spPr>
              <a:xfrm>
                <a:off x="6109340" y="2274651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>
                <a:extLst>
                  <a:ext uri="{FF2B5EF4-FFF2-40B4-BE49-F238E27FC236}">
                    <a16:creationId xmlns:a16="http://schemas.microsoft.com/office/drawing/2014/main" id="{E50007C0-B2E8-4935-B818-E234337E61DE}"/>
                  </a:ext>
                </a:extLst>
              </p:cNvPr>
              <p:cNvSpPr/>
              <p:nvPr/>
            </p:nvSpPr>
            <p:spPr>
              <a:xfrm>
                <a:off x="6109340" y="3017325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id="{0922C166-AF4C-47F6-BA1A-45ACED5F382E}"/>
                  </a:ext>
                </a:extLst>
              </p:cNvPr>
              <p:cNvSpPr/>
              <p:nvPr/>
            </p:nvSpPr>
            <p:spPr>
              <a:xfrm>
                <a:off x="6109340" y="3759999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" name="直線單箭頭接點 18">
                <a:extLst>
                  <a:ext uri="{FF2B5EF4-FFF2-40B4-BE49-F238E27FC236}">
                    <a16:creationId xmlns:a16="http://schemas.microsoft.com/office/drawing/2014/main" id="{DB32EAED-FC49-493E-9A03-5B2F8E354EBF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4096865" y="2200832"/>
                <a:ext cx="820468" cy="219120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>
                <a:extLst>
                  <a:ext uri="{FF2B5EF4-FFF2-40B4-BE49-F238E27FC236}">
                    <a16:creationId xmlns:a16="http://schemas.microsoft.com/office/drawing/2014/main" id="{68625E58-A272-4715-A6A0-AC4B688D5BC1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>
                <a:off x="4096865" y="2419952"/>
                <a:ext cx="820468" cy="52355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>
                <a:extLst>
                  <a:ext uri="{FF2B5EF4-FFF2-40B4-BE49-F238E27FC236}">
                    <a16:creationId xmlns:a16="http://schemas.microsoft.com/office/drawing/2014/main" id="{F9812057-AE57-4F46-8B21-BD9A05B5D8C9}"/>
                  </a:ext>
                </a:extLst>
              </p:cNvPr>
              <p:cNvCxnSpPr>
                <a:cxnSpLocks/>
                <a:stCxn id="11" idx="6"/>
                <a:endCxn id="16" idx="2"/>
              </p:cNvCxnSpPr>
              <p:nvPr/>
            </p:nvCxnSpPr>
            <p:spPr>
              <a:xfrm>
                <a:off x="5512369" y="2200832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>
                <a:extLst>
                  <a:ext uri="{FF2B5EF4-FFF2-40B4-BE49-F238E27FC236}">
                    <a16:creationId xmlns:a16="http://schemas.microsoft.com/office/drawing/2014/main" id="{11112BAE-0C6D-46BD-A1CE-D2F2150815D0}"/>
                  </a:ext>
                </a:extLst>
              </p:cNvPr>
              <p:cNvCxnSpPr>
                <a:cxnSpLocks/>
                <a:stCxn id="11" idx="6"/>
                <a:endCxn id="17" idx="2"/>
              </p:cNvCxnSpPr>
              <p:nvPr/>
            </p:nvCxnSpPr>
            <p:spPr>
              <a:xfrm>
                <a:off x="5512369" y="2200832"/>
                <a:ext cx="596971" cy="1114011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>
                <a:extLst>
                  <a:ext uri="{FF2B5EF4-FFF2-40B4-BE49-F238E27FC236}">
                    <a16:creationId xmlns:a16="http://schemas.microsoft.com/office/drawing/2014/main" id="{DB397427-E5D2-489B-9184-6A9F4A1AD29C}"/>
                  </a:ext>
                </a:extLst>
              </p:cNvPr>
              <p:cNvCxnSpPr>
                <a:cxnSpLocks/>
                <a:stCxn id="11" idx="6"/>
                <a:endCxn id="18" idx="2"/>
              </p:cNvCxnSpPr>
              <p:nvPr/>
            </p:nvCxnSpPr>
            <p:spPr>
              <a:xfrm>
                <a:off x="5512369" y="2200832"/>
                <a:ext cx="596971" cy="1856685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>
                <a:extLst>
                  <a:ext uri="{FF2B5EF4-FFF2-40B4-BE49-F238E27FC236}">
                    <a16:creationId xmlns:a16="http://schemas.microsoft.com/office/drawing/2014/main" id="{EA965081-E019-4FE0-8FA6-6D7CEBDE1281}"/>
                  </a:ext>
                </a:extLst>
              </p:cNvPr>
              <p:cNvCxnSpPr>
                <a:cxnSpLocks/>
                <a:stCxn id="12" idx="6"/>
                <a:endCxn id="16" idx="2"/>
              </p:cNvCxnSpPr>
              <p:nvPr/>
            </p:nvCxnSpPr>
            <p:spPr>
              <a:xfrm flipV="1">
                <a:off x="5512369" y="2572169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>
                <a:extLst>
                  <a:ext uri="{FF2B5EF4-FFF2-40B4-BE49-F238E27FC236}">
                    <a16:creationId xmlns:a16="http://schemas.microsoft.com/office/drawing/2014/main" id="{AC7DC4D0-BEF0-450A-A6F2-A34F55F226F4}"/>
                  </a:ext>
                </a:extLst>
              </p:cNvPr>
              <p:cNvCxnSpPr>
                <a:cxnSpLocks/>
                <a:stCxn id="12" idx="6"/>
                <a:endCxn id="17" idx="2"/>
              </p:cNvCxnSpPr>
              <p:nvPr/>
            </p:nvCxnSpPr>
            <p:spPr>
              <a:xfrm>
                <a:off x="5512369" y="2943506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>
                <a:extLst>
                  <a:ext uri="{FF2B5EF4-FFF2-40B4-BE49-F238E27FC236}">
                    <a16:creationId xmlns:a16="http://schemas.microsoft.com/office/drawing/2014/main" id="{3E4EF79B-9978-4CC1-9761-490FA6B6498B}"/>
                  </a:ext>
                </a:extLst>
              </p:cNvPr>
              <p:cNvCxnSpPr>
                <a:cxnSpLocks/>
                <a:stCxn id="12" idx="6"/>
                <a:endCxn id="18" idx="2"/>
              </p:cNvCxnSpPr>
              <p:nvPr/>
            </p:nvCxnSpPr>
            <p:spPr>
              <a:xfrm>
                <a:off x="5512369" y="2943506"/>
                <a:ext cx="596971" cy="1114011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4DCD242A-C228-4D9A-B0AB-BBD03B20422C}"/>
                  </a:ext>
                </a:extLst>
              </p:cNvPr>
              <p:cNvCxnSpPr>
                <a:cxnSpLocks/>
                <a:stCxn id="13" idx="6"/>
                <a:endCxn id="16" idx="2"/>
              </p:cNvCxnSpPr>
              <p:nvPr/>
            </p:nvCxnSpPr>
            <p:spPr>
              <a:xfrm flipV="1">
                <a:off x="5512369" y="2572169"/>
                <a:ext cx="596971" cy="1114011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單箭頭接點 27">
                <a:extLst>
                  <a:ext uri="{FF2B5EF4-FFF2-40B4-BE49-F238E27FC236}">
                    <a16:creationId xmlns:a16="http://schemas.microsoft.com/office/drawing/2014/main" id="{86DA3186-5C16-439C-94B3-DE6C54C45AAF}"/>
                  </a:ext>
                </a:extLst>
              </p:cNvPr>
              <p:cNvCxnSpPr>
                <a:cxnSpLocks/>
                <a:stCxn id="13" idx="6"/>
                <a:endCxn id="17" idx="2"/>
              </p:cNvCxnSpPr>
              <p:nvPr/>
            </p:nvCxnSpPr>
            <p:spPr>
              <a:xfrm flipV="1">
                <a:off x="5512369" y="3314843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6A821EA2-B1D5-490A-86A2-5B396548D1E2}"/>
                  </a:ext>
                </a:extLst>
              </p:cNvPr>
              <p:cNvCxnSpPr>
                <a:cxnSpLocks/>
                <a:stCxn id="13" idx="6"/>
                <a:endCxn id="18" idx="2"/>
              </p:cNvCxnSpPr>
              <p:nvPr/>
            </p:nvCxnSpPr>
            <p:spPr>
              <a:xfrm>
                <a:off x="5512369" y="3686180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單箭頭接點 29">
                <a:extLst>
                  <a:ext uri="{FF2B5EF4-FFF2-40B4-BE49-F238E27FC236}">
                    <a16:creationId xmlns:a16="http://schemas.microsoft.com/office/drawing/2014/main" id="{177ECCAC-C8DB-4ED9-A670-A266D120849D}"/>
                  </a:ext>
                </a:extLst>
              </p:cNvPr>
              <p:cNvCxnSpPr>
                <a:cxnSpLocks/>
                <a:stCxn id="15" idx="6"/>
                <a:endCxn id="16" idx="2"/>
              </p:cNvCxnSpPr>
              <p:nvPr/>
            </p:nvCxnSpPr>
            <p:spPr>
              <a:xfrm flipV="1">
                <a:off x="5512369" y="2572169"/>
                <a:ext cx="596971" cy="1856685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單箭頭接點 30">
                <a:extLst>
                  <a:ext uri="{FF2B5EF4-FFF2-40B4-BE49-F238E27FC236}">
                    <a16:creationId xmlns:a16="http://schemas.microsoft.com/office/drawing/2014/main" id="{9FBB6582-5930-4A47-A7C4-9B54C15378BF}"/>
                  </a:ext>
                </a:extLst>
              </p:cNvPr>
              <p:cNvCxnSpPr>
                <a:cxnSpLocks/>
                <a:stCxn id="15" idx="6"/>
                <a:endCxn id="17" idx="2"/>
              </p:cNvCxnSpPr>
              <p:nvPr/>
            </p:nvCxnSpPr>
            <p:spPr>
              <a:xfrm flipV="1">
                <a:off x="5512369" y="3314843"/>
                <a:ext cx="596971" cy="1114011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>
                <a:extLst>
                  <a:ext uri="{FF2B5EF4-FFF2-40B4-BE49-F238E27FC236}">
                    <a16:creationId xmlns:a16="http://schemas.microsoft.com/office/drawing/2014/main" id="{52106CED-5EED-409C-BCDD-405C98970319}"/>
                  </a:ext>
                </a:extLst>
              </p:cNvPr>
              <p:cNvCxnSpPr>
                <a:cxnSpLocks/>
                <a:stCxn id="15" idx="6"/>
                <a:endCxn id="18" idx="2"/>
              </p:cNvCxnSpPr>
              <p:nvPr/>
            </p:nvCxnSpPr>
            <p:spPr>
              <a:xfrm flipV="1">
                <a:off x="5512369" y="4057517"/>
                <a:ext cx="596971" cy="37133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0CAA7958-6881-415B-BA83-6E642D2FBF36}"/>
                  </a:ext>
                </a:extLst>
              </p:cNvPr>
              <p:cNvSpPr/>
              <p:nvPr/>
            </p:nvSpPr>
            <p:spPr>
              <a:xfrm>
                <a:off x="7122269" y="3017325"/>
                <a:ext cx="595036" cy="59503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4" name="直線單箭頭接點 33">
                <a:extLst>
                  <a:ext uri="{FF2B5EF4-FFF2-40B4-BE49-F238E27FC236}">
                    <a16:creationId xmlns:a16="http://schemas.microsoft.com/office/drawing/2014/main" id="{CAFE4D78-BBC5-4A12-95B4-E341FDEAC9D8}"/>
                  </a:ext>
                </a:extLst>
              </p:cNvPr>
              <p:cNvCxnSpPr>
                <a:cxnSpLocks/>
                <a:stCxn id="33" idx="6"/>
              </p:cNvCxnSpPr>
              <p:nvPr/>
            </p:nvCxnSpPr>
            <p:spPr>
              <a:xfrm>
                <a:off x="7717305" y="3314843"/>
                <a:ext cx="417893" cy="237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單箭頭接點 34">
                <a:extLst>
                  <a:ext uri="{FF2B5EF4-FFF2-40B4-BE49-F238E27FC236}">
                    <a16:creationId xmlns:a16="http://schemas.microsoft.com/office/drawing/2014/main" id="{8B260218-3FC6-449B-9D0B-BBF8E130B44E}"/>
                  </a:ext>
                </a:extLst>
              </p:cNvPr>
              <p:cNvCxnSpPr>
                <a:cxnSpLocks/>
                <a:stCxn id="16" idx="6"/>
                <a:endCxn id="33" idx="2"/>
              </p:cNvCxnSpPr>
              <p:nvPr/>
            </p:nvCxnSpPr>
            <p:spPr>
              <a:xfrm>
                <a:off x="6704376" y="2572169"/>
                <a:ext cx="417893" cy="74267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單箭頭接點 35">
                <a:extLst>
                  <a:ext uri="{FF2B5EF4-FFF2-40B4-BE49-F238E27FC236}">
                    <a16:creationId xmlns:a16="http://schemas.microsoft.com/office/drawing/2014/main" id="{09F0A034-785B-4356-8F8E-70B4A4C441B3}"/>
                  </a:ext>
                </a:extLst>
              </p:cNvPr>
              <p:cNvCxnSpPr>
                <a:cxnSpLocks/>
                <a:stCxn id="17" idx="6"/>
                <a:endCxn id="33" idx="2"/>
              </p:cNvCxnSpPr>
              <p:nvPr/>
            </p:nvCxnSpPr>
            <p:spPr>
              <a:xfrm>
                <a:off x="6704376" y="3314843"/>
                <a:ext cx="417893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>
                <a:extLst>
                  <a:ext uri="{FF2B5EF4-FFF2-40B4-BE49-F238E27FC236}">
                    <a16:creationId xmlns:a16="http://schemas.microsoft.com/office/drawing/2014/main" id="{3E80A926-8D66-4987-9828-BEE6E2418D80}"/>
                  </a:ext>
                </a:extLst>
              </p:cNvPr>
              <p:cNvCxnSpPr>
                <a:cxnSpLocks/>
                <a:stCxn id="18" idx="6"/>
                <a:endCxn id="33" idx="2"/>
              </p:cNvCxnSpPr>
              <p:nvPr/>
            </p:nvCxnSpPr>
            <p:spPr>
              <a:xfrm flipV="1">
                <a:off x="6704376" y="3314843"/>
                <a:ext cx="417893" cy="74267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單箭頭接點 37">
                <a:extLst>
                  <a:ext uri="{FF2B5EF4-FFF2-40B4-BE49-F238E27FC236}">
                    <a16:creationId xmlns:a16="http://schemas.microsoft.com/office/drawing/2014/main" id="{6D92A4F6-579D-4287-9CBF-E480FC3BA5F2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>
                <a:off x="4096865" y="2419952"/>
                <a:ext cx="820468" cy="1266228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單箭頭接點 38">
                <a:extLst>
                  <a:ext uri="{FF2B5EF4-FFF2-40B4-BE49-F238E27FC236}">
                    <a16:creationId xmlns:a16="http://schemas.microsoft.com/office/drawing/2014/main" id="{6B6E291C-7129-4B5D-8A01-017483869A47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4096865" y="2419952"/>
                <a:ext cx="820468" cy="2008902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單箭頭接點 39">
                <a:extLst>
                  <a:ext uri="{FF2B5EF4-FFF2-40B4-BE49-F238E27FC236}">
                    <a16:creationId xmlns:a16="http://schemas.microsoft.com/office/drawing/2014/main" id="{0972ED96-0354-452F-AB0E-3290EC7A29E9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4096865" y="2200832"/>
                <a:ext cx="820468" cy="813053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>
                <a:extLst>
                  <a:ext uri="{FF2B5EF4-FFF2-40B4-BE49-F238E27FC236}">
                    <a16:creationId xmlns:a16="http://schemas.microsoft.com/office/drawing/2014/main" id="{1E26D34A-EDC0-44BC-884C-C11CE807EB67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V="1">
                <a:off x="4096865" y="2943506"/>
                <a:ext cx="820468" cy="70379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單箭頭接點 41">
                <a:extLst>
                  <a:ext uri="{FF2B5EF4-FFF2-40B4-BE49-F238E27FC236}">
                    <a16:creationId xmlns:a16="http://schemas.microsoft.com/office/drawing/2014/main" id="{B43B953C-1A61-4671-9B29-DD9B92ED64B6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>
                <a:off x="4096865" y="3013885"/>
                <a:ext cx="820468" cy="672295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單箭頭接點 42">
                <a:extLst>
                  <a:ext uri="{FF2B5EF4-FFF2-40B4-BE49-F238E27FC236}">
                    <a16:creationId xmlns:a16="http://schemas.microsoft.com/office/drawing/2014/main" id="{C77CBD6D-004F-46E7-B94E-01265A36B837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4096865" y="3013885"/>
                <a:ext cx="820468" cy="1414969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單箭頭接點 43">
                <a:extLst>
                  <a:ext uri="{FF2B5EF4-FFF2-40B4-BE49-F238E27FC236}">
                    <a16:creationId xmlns:a16="http://schemas.microsoft.com/office/drawing/2014/main" id="{4EEED10E-42C4-4716-8974-A2B3E01B3C01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4096863" y="2200832"/>
                <a:ext cx="820470" cy="141308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>
                <a:extLst>
                  <a:ext uri="{FF2B5EF4-FFF2-40B4-BE49-F238E27FC236}">
                    <a16:creationId xmlns:a16="http://schemas.microsoft.com/office/drawing/2014/main" id="{747B8999-ABB5-43F1-9724-6A38BF50D1A5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V="1">
                <a:off x="4096863" y="2943506"/>
                <a:ext cx="820470" cy="670410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單箭頭接點 45">
                <a:extLst>
                  <a:ext uri="{FF2B5EF4-FFF2-40B4-BE49-F238E27FC236}">
                    <a16:creationId xmlns:a16="http://schemas.microsoft.com/office/drawing/2014/main" id="{7E7A2955-E943-45C2-A2C0-5A2C47C764A3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>
                <a:off x="4096863" y="3613916"/>
                <a:ext cx="820470" cy="72264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>
                <a:extLst>
                  <a:ext uri="{FF2B5EF4-FFF2-40B4-BE49-F238E27FC236}">
                    <a16:creationId xmlns:a16="http://schemas.microsoft.com/office/drawing/2014/main" id="{5453F0DC-D402-49BC-B6C7-EB42AB573599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4096863" y="3613916"/>
                <a:ext cx="820470" cy="814938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單箭頭接點 47">
                <a:extLst>
                  <a:ext uri="{FF2B5EF4-FFF2-40B4-BE49-F238E27FC236}">
                    <a16:creationId xmlns:a16="http://schemas.microsoft.com/office/drawing/2014/main" id="{1BDF25F1-F626-474E-8821-6A988AAFBF17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4096864" y="2200832"/>
                <a:ext cx="820469" cy="1999067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>
                <a:extLst>
                  <a:ext uri="{FF2B5EF4-FFF2-40B4-BE49-F238E27FC236}">
                    <a16:creationId xmlns:a16="http://schemas.microsoft.com/office/drawing/2014/main" id="{8C245EA4-0673-4079-A9BC-5AA03FDF8F6A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V="1">
                <a:off x="4096864" y="2943506"/>
                <a:ext cx="820469" cy="1256393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單箭頭接點 49">
                <a:extLst>
                  <a:ext uri="{FF2B5EF4-FFF2-40B4-BE49-F238E27FC236}">
                    <a16:creationId xmlns:a16="http://schemas.microsoft.com/office/drawing/2014/main" id="{F8A308FC-C3A0-4AC8-9D3F-514556CA17A3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 flipV="1">
                <a:off x="4096864" y="3686180"/>
                <a:ext cx="820469" cy="513719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單箭頭接點 50">
                <a:extLst>
                  <a:ext uri="{FF2B5EF4-FFF2-40B4-BE49-F238E27FC236}">
                    <a16:creationId xmlns:a16="http://schemas.microsoft.com/office/drawing/2014/main" id="{32C197AB-C813-4AEF-8312-DA52D2CBDBB0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4096864" y="4199899"/>
                <a:ext cx="820469" cy="228955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ADBD466F-7360-45DF-B515-598D4FCD5760}"/>
                </a:ext>
              </a:extLst>
            </p:cNvPr>
            <p:cNvSpPr/>
            <p:nvPr/>
          </p:nvSpPr>
          <p:spPr>
            <a:xfrm>
              <a:off x="1904235" y="1089894"/>
              <a:ext cx="86729" cy="867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BFA6762A-7CAD-4687-805F-240976F11D1C}"/>
                </a:ext>
              </a:extLst>
            </p:cNvPr>
            <p:cNvSpPr/>
            <p:nvPr/>
          </p:nvSpPr>
          <p:spPr>
            <a:xfrm>
              <a:off x="1904235" y="1673994"/>
              <a:ext cx="86729" cy="867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8226107B-72CB-42E3-AF21-3DA227A5E3EB}"/>
                </a:ext>
              </a:extLst>
            </p:cNvPr>
            <p:cNvSpPr/>
            <p:nvPr/>
          </p:nvSpPr>
          <p:spPr>
            <a:xfrm>
              <a:off x="1904235" y="2268141"/>
              <a:ext cx="86729" cy="867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1BA034A4-4FC4-496A-9BF2-C093C43C2193}"/>
                </a:ext>
              </a:extLst>
            </p:cNvPr>
            <p:cNvSpPr/>
            <p:nvPr/>
          </p:nvSpPr>
          <p:spPr>
            <a:xfrm>
              <a:off x="1904235" y="2852243"/>
              <a:ext cx="86729" cy="8672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2850968B-E9DC-4243-8498-CAE1E4037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90127"/>
            <a:ext cx="12192000" cy="986499"/>
          </a:xfrm>
          <a:solidFill>
            <a:srgbClr val="FF9E00"/>
          </a:solidFill>
        </p:spPr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用</a:t>
            </a:r>
            <a:r>
              <a:rPr kumimoji="1" lang="en-US" altLang="zh-TW" sz="5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Python</a:t>
            </a:r>
            <a:r>
              <a:rPr kumimoji="1"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學智慧聯網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950C869-2AEB-4495-9168-FF53F7ADAEA5}"/>
              </a:ext>
            </a:extLst>
          </p:cNvPr>
          <p:cNvSpPr txBox="1"/>
          <p:nvPr/>
        </p:nvSpPr>
        <p:spPr>
          <a:xfrm>
            <a:off x="6451164" y="4541312"/>
            <a:ext cx="2954655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智慧聯網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623D6B-3DAD-4D71-97AE-FF92B27E8975}"/>
              </a:ext>
            </a:extLst>
          </p:cNvPr>
          <p:cNvSpPr/>
          <p:nvPr/>
        </p:nvSpPr>
        <p:spPr>
          <a:xfrm>
            <a:off x="3082995" y="1213113"/>
            <a:ext cx="602600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9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AIoT</a:t>
            </a:r>
            <a:endParaRPr lang="zh-TW" altLang="en-US" sz="239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92EE1A28-999D-477C-87EC-507BB175145C}"/>
              </a:ext>
            </a:extLst>
          </p:cNvPr>
          <p:cNvSpPr txBox="1"/>
          <p:nvPr/>
        </p:nvSpPr>
        <p:spPr>
          <a:xfrm>
            <a:off x="3766675" y="5860126"/>
            <a:ext cx="4650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Chapter 01</a:t>
            </a:r>
            <a:r>
              <a:rPr lang="zh-TW" altLang="en-US" sz="28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panose="020B0604020202020204" pitchFamily="34" charset="0"/>
              </a:rPr>
              <a:t>：</a:t>
            </a:r>
            <a:r>
              <a:rPr lang="zh-TW" altLang="en-US" sz="2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踏入</a:t>
            </a:r>
            <a:r>
              <a:rPr lang="zh-TW" altLang="en-US" sz="28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AI </a:t>
            </a:r>
            <a:r>
              <a:rPr lang="zh-TW" altLang="en-US" sz="2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的世界</a:t>
            </a:r>
          </a:p>
        </p:txBody>
      </p:sp>
    </p:spTree>
    <p:extLst>
      <p:ext uri="{BB962C8B-B14F-4D97-AF65-F5344CB8AC3E}">
        <p14:creationId xmlns:p14="http://schemas.microsoft.com/office/powerpoint/2010/main" val="410541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1CBEB-7905-404C-B36B-A2E3C9E6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踏入 </a:t>
            </a:r>
            <a:r>
              <a:rPr kumimoji="1" lang="en-US" altLang="zh-TW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AIoT</a:t>
            </a:r>
            <a:r>
              <a:rPr kumimoji="1"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的世界</a:t>
            </a:r>
            <a:endParaRPr lang="zh-TW" altLang="en-US" dirty="0"/>
          </a:p>
        </p:txBody>
      </p:sp>
      <p:pic>
        <p:nvPicPr>
          <p:cNvPr id="6" name="Picture 2" descr="AI將革誰的命？這些產業不改變就等著凋零">
            <a:extLst>
              <a:ext uri="{FF2B5EF4-FFF2-40B4-BE49-F238E27FC236}">
                <a16:creationId xmlns:a16="http://schemas.microsoft.com/office/drawing/2014/main" id="{7CCB83BE-5481-40CC-B21B-BE34E1CB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082"/>
            <a:ext cx="8660877" cy="57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11E9143-18DE-4389-853F-07793DD9B1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4705293" y="2488678"/>
            <a:ext cx="4529584" cy="328524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5BE60A4-1D94-4659-AE9A-7BE0E304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961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FCD610-1C54-41B2-827E-60841AB4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踏入 </a:t>
            </a:r>
            <a:r>
              <a:rPr kumimoji="1" lang="en-US" altLang="zh-TW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AIoT</a:t>
            </a:r>
            <a:r>
              <a:rPr kumimoji="1"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的世界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43ECC7F-B38C-4A9D-8FB1-7AF2DFF6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56" y="1802876"/>
            <a:ext cx="854843" cy="611990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8B8504E2-F413-4CE2-A591-7253F0D64B8E}"/>
              </a:ext>
            </a:extLst>
          </p:cNvPr>
          <p:cNvGrpSpPr/>
          <p:nvPr/>
        </p:nvGrpSpPr>
        <p:grpSpPr>
          <a:xfrm>
            <a:off x="1270917" y="1517564"/>
            <a:ext cx="4695919" cy="978103"/>
            <a:chOff x="4455807" y="1652102"/>
            <a:chExt cx="4695919" cy="97810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9D176AE-8920-4BDE-8459-22CE8CC60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FF6E533-AC2B-4534-8D45-81F0A60DC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712CFF72-1B7C-4027-9780-ECA3CD71387C}"/>
              </a:ext>
            </a:extLst>
          </p:cNvPr>
          <p:cNvGrpSpPr/>
          <p:nvPr/>
        </p:nvGrpSpPr>
        <p:grpSpPr>
          <a:xfrm>
            <a:off x="6851721" y="1522711"/>
            <a:ext cx="4803184" cy="978103"/>
            <a:chOff x="4455807" y="1652102"/>
            <a:chExt cx="4695919" cy="978103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60946C17-758B-4144-8BD8-8F0444424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AD74D65-14CC-456B-B175-B352F84EE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sp>
        <p:nvSpPr>
          <p:cNvPr id="12" name="文字方塊 11">
            <a:hlinkClick r:id="rId5" action="ppaction://hlinksldjump"/>
            <a:extLst>
              <a:ext uri="{FF2B5EF4-FFF2-40B4-BE49-F238E27FC236}">
                <a16:creationId xmlns:a16="http://schemas.microsoft.com/office/drawing/2014/main" id="{B865921E-ED12-4112-9DFB-2D93E5F0E11B}"/>
              </a:ext>
            </a:extLst>
          </p:cNvPr>
          <p:cNvSpPr txBox="1"/>
          <p:nvPr/>
        </p:nvSpPr>
        <p:spPr>
          <a:xfrm>
            <a:off x="1978683" y="1937289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 </a:t>
            </a:r>
            <a:r>
              <a:rPr kumimoji="1" lang="en-US" altLang="zh-TW" sz="24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AIoT</a:t>
            </a:r>
            <a:endParaRPr kumimoji="1"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48ED50D-ED16-4E5B-9DE2-361FE83B4512}"/>
              </a:ext>
            </a:extLst>
          </p:cNvPr>
          <p:cNvGrpSpPr/>
          <p:nvPr/>
        </p:nvGrpSpPr>
        <p:grpSpPr>
          <a:xfrm>
            <a:off x="1270917" y="2895657"/>
            <a:ext cx="4695919" cy="978103"/>
            <a:chOff x="4455807" y="1652102"/>
            <a:chExt cx="4695919" cy="978103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3503B32-617D-4676-84D0-E7D287C0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A415AC8E-90B2-448E-A11B-2D3A52110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80DA12D-DCD4-46FD-B6C2-288863587158}"/>
              </a:ext>
            </a:extLst>
          </p:cNvPr>
          <p:cNvGrpSpPr/>
          <p:nvPr/>
        </p:nvGrpSpPr>
        <p:grpSpPr>
          <a:xfrm>
            <a:off x="1270917" y="4293628"/>
            <a:ext cx="4695919" cy="978103"/>
            <a:chOff x="4455807" y="1652102"/>
            <a:chExt cx="4695919" cy="978103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595F02FC-97DE-4078-A134-55972B7D8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62B90786-5E47-4928-921A-586DFF61A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FFCDF26C-1EC9-4BC1-B062-1E5D83E4565D}"/>
              </a:ext>
            </a:extLst>
          </p:cNvPr>
          <p:cNvGrpSpPr/>
          <p:nvPr/>
        </p:nvGrpSpPr>
        <p:grpSpPr>
          <a:xfrm>
            <a:off x="1270917" y="5670892"/>
            <a:ext cx="4695919" cy="978103"/>
            <a:chOff x="4455807" y="1652102"/>
            <a:chExt cx="4695919" cy="978103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8F922E60-5771-4895-9FD2-56D2C5D8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905F1691-16BC-4C78-9BA7-E93873ED8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5D9BCBDF-F6F2-4A69-907C-56D5E768C47D}"/>
              </a:ext>
            </a:extLst>
          </p:cNvPr>
          <p:cNvGrpSpPr/>
          <p:nvPr/>
        </p:nvGrpSpPr>
        <p:grpSpPr>
          <a:xfrm>
            <a:off x="6851721" y="2895657"/>
            <a:ext cx="4803184" cy="978103"/>
            <a:chOff x="4455807" y="1652102"/>
            <a:chExt cx="4695919" cy="978103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D55018A2-1187-43BD-9358-B5C404CC6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9A5D82B6-FD46-4295-B0E0-D930E37FB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75E11410-81B9-4A5D-A0C7-EEDC837850C6}"/>
              </a:ext>
            </a:extLst>
          </p:cNvPr>
          <p:cNvGrpSpPr/>
          <p:nvPr/>
        </p:nvGrpSpPr>
        <p:grpSpPr>
          <a:xfrm>
            <a:off x="6851721" y="4293628"/>
            <a:ext cx="4803184" cy="978103"/>
            <a:chOff x="4455807" y="1652102"/>
            <a:chExt cx="4695919" cy="978103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5AED65C4-38E1-4F91-BFF3-5EAC1958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C8EA5871-6BB6-4E74-AAF3-0FA27A07C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3F580C89-3A29-41A8-BD0D-1B1B01D4B29F}"/>
              </a:ext>
            </a:extLst>
          </p:cNvPr>
          <p:cNvGrpSpPr/>
          <p:nvPr/>
        </p:nvGrpSpPr>
        <p:grpSpPr>
          <a:xfrm>
            <a:off x="6851721" y="5670892"/>
            <a:ext cx="4803184" cy="978103"/>
            <a:chOff x="4455807" y="1652102"/>
            <a:chExt cx="4695919" cy="978103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31605292-BD48-45C2-B249-BEF62C5E3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1853" y="1652102"/>
              <a:ext cx="3119873" cy="957396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89AB630E-8613-4597-BAE6-C9E2D8F09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807" y="1877645"/>
              <a:ext cx="1640193" cy="752560"/>
            </a:xfrm>
            <a:prstGeom prst="rect">
              <a:avLst/>
            </a:prstGeom>
          </p:spPr>
        </p:pic>
      </p:grpSp>
      <p:sp>
        <p:nvSpPr>
          <p:cNvPr id="31" name="文字方塊 30">
            <a:hlinkClick r:id="" action="ppaction://noaction"/>
            <a:extLst>
              <a:ext uri="{FF2B5EF4-FFF2-40B4-BE49-F238E27FC236}">
                <a16:creationId xmlns:a16="http://schemas.microsoft.com/office/drawing/2014/main" id="{72B8B411-36B5-4377-B113-F1D3F447CE93}"/>
              </a:ext>
            </a:extLst>
          </p:cNvPr>
          <p:cNvSpPr txBox="1"/>
          <p:nvPr/>
        </p:nvSpPr>
        <p:spPr>
          <a:xfrm>
            <a:off x="1962078" y="3288779"/>
            <a:ext cx="284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Python 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玩轉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endParaRPr kumimoji="1"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hlinkClick r:id="" action="ppaction://noaction"/>
            <a:extLst>
              <a:ext uri="{FF2B5EF4-FFF2-40B4-BE49-F238E27FC236}">
                <a16:creationId xmlns:a16="http://schemas.microsoft.com/office/drawing/2014/main" id="{73C01140-C3C5-4446-A834-C3894511A7F2}"/>
              </a:ext>
            </a:extLst>
          </p:cNvPr>
          <p:cNvSpPr txBox="1"/>
          <p:nvPr/>
        </p:nvSpPr>
        <p:spPr>
          <a:xfrm>
            <a:off x="1962078" y="4671942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AI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的小大腦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微控制器</a:t>
            </a:r>
          </a:p>
        </p:txBody>
      </p:sp>
      <p:sp>
        <p:nvSpPr>
          <p:cNvPr id="33" name="文字方塊 32">
            <a:hlinkClick r:id="" action="ppaction://noaction"/>
            <a:extLst>
              <a:ext uri="{FF2B5EF4-FFF2-40B4-BE49-F238E27FC236}">
                <a16:creationId xmlns:a16="http://schemas.microsoft.com/office/drawing/2014/main" id="{AFB06B6D-AD4E-46C1-8257-380B621D8330}"/>
              </a:ext>
            </a:extLst>
          </p:cNvPr>
          <p:cNvSpPr txBox="1"/>
          <p:nvPr/>
        </p:nvSpPr>
        <p:spPr>
          <a:xfrm>
            <a:off x="1956835" y="6031210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體溫監測站</a:t>
            </a:r>
          </a:p>
        </p:txBody>
      </p:sp>
      <p:sp>
        <p:nvSpPr>
          <p:cNvPr id="34" name="文字方塊 33">
            <a:hlinkClick r:id="" action="ppaction://noaction"/>
            <a:extLst>
              <a:ext uri="{FF2B5EF4-FFF2-40B4-BE49-F238E27FC236}">
                <a16:creationId xmlns:a16="http://schemas.microsoft.com/office/drawing/2014/main" id="{7A24ACA3-E8E3-4371-B842-FBC7BA98B267}"/>
              </a:ext>
            </a:extLst>
          </p:cNvPr>
          <p:cNvSpPr txBox="1"/>
          <p:nvPr/>
        </p:nvSpPr>
        <p:spPr>
          <a:xfrm>
            <a:off x="7542882" y="1932971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IoT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應用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體溫通報器</a:t>
            </a:r>
          </a:p>
        </p:txBody>
      </p:sp>
      <p:sp>
        <p:nvSpPr>
          <p:cNvPr id="35" name="文字方塊 34">
            <a:hlinkClick r:id="" action="ppaction://noaction"/>
            <a:extLst>
              <a:ext uri="{FF2B5EF4-FFF2-40B4-BE49-F238E27FC236}">
                <a16:creationId xmlns:a16="http://schemas.microsoft.com/office/drawing/2014/main" id="{632071A1-F702-493D-838F-07B5AE95158E}"/>
              </a:ext>
            </a:extLst>
          </p:cNvPr>
          <p:cNvSpPr txBox="1"/>
          <p:nvPr/>
        </p:nvSpPr>
        <p:spPr>
          <a:xfrm>
            <a:off x="7542882" y="3288779"/>
            <a:ext cx="411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二元分類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雲端步頻紀錄儀</a:t>
            </a:r>
          </a:p>
        </p:txBody>
      </p:sp>
      <p:sp>
        <p:nvSpPr>
          <p:cNvPr id="36" name="文字方塊 35">
            <a:hlinkClick r:id="" action="ppaction://noaction"/>
            <a:extLst>
              <a:ext uri="{FF2B5EF4-FFF2-40B4-BE49-F238E27FC236}">
                <a16:creationId xmlns:a16="http://schemas.microsoft.com/office/drawing/2014/main" id="{0A37524A-2B89-4C18-8A10-6B15EE678269}"/>
              </a:ext>
            </a:extLst>
          </p:cNvPr>
          <p:cNvSpPr txBox="1"/>
          <p:nvPr/>
        </p:nvSpPr>
        <p:spPr>
          <a:xfrm>
            <a:off x="7542882" y="4671942"/>
            <a:ext cx="383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多元分類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無線體感鍵盤</a:t>
            </a:r>
          </a:p>
        </p:txBody>
      </p:sp>
      <p:sp>
        <p:nvSpPr>
          <p:cNvPr id="37" name="文字方塊 36">
            <a:hlinkClick r:id="" action="ppaction://noaction"/>
            <a:extLst>
              <a:ext uri="{FF2B5EF4-FFF2-40B4-BE49-F238E27FC236}">
                <a16:creationId xmlns:a16="http://schemas.microsoft.com/office/drawing/2014/main" id="{4F98A7C8-C73E-4517-A40F-B4A49A8A6357}"/>
              </a:ext>
            </a:extLst>
          </p:cNvPr>
          <p:cNvSpPr txBox="1"/>
          <p:nvPr/>
        </p:nvSpPr>
        <p:spPr>
          <a:xfrm>
            <a:off x="7542882" y="6031210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CNN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智慧聲控燈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0B3FC26-BF98-449C-8A98-3DC12922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3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925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93ABF11-49E5-44F8-B94A-C50DA35FC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57E6562-DCB9-43F6-82FF-6B1D565D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</a:rPr>
              <a:t>何謂 </a:t>
            </a:r>
            <a:r>
              <a:rPr kumimoji="1" lang="en-US" altLang="zh-TW" dirty="0" err="1">
                <a:solidFill>
                  <a:schemeClr val="bg1"/>
                </a:solidFill>
              </a:rPr>
              <a:t>A</a:t>
            </a:r>
            <a:r>
              <a:rPr kumimoji="1" lang="en-US" altLang="zh-TW" dirty="0" err="1"/>
              <a:t>I</a:t>
            </a:r>
            <a:r>
              <a:rPr kumimoji="1" lang="en-US" altLang="zh-TW" dirty="0" err="1">
                <a:solidFill>
                  <a:schemeClr val="tx1"/>
                </a:solidFill>
              </a:rPr>
              <a:t>oT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進擊的AI！人工智慧的前景與威脅——《和AI 一起生活一起工作》 - PanX ...">
            <a:extLst>
              <a:ext uri="{FF2B5EF4-FFF2-40B4-BE49-F238E27FC236}">
                <a16:creationId xmlns:a16="http://schemas.microsoft.com/office/drawing/2014/main" id="{8A410B10-15F6-48AA-BD1F-88747009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736522"/>
            <a:ext cx="3009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DC01189-FABC-4ADA-9F8C-56FBAC2E608D}"/>
              </a:ext>
            </a:extLst>
          </p:cNvPr>
          <p:cNvSpPr txBox="1"/>
          <p:nvPr/>
        </p:nvSpPr>
        <p:spPr>
          <a:xfrm>
            <a:off x="3861142" y="5019143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If…then…</a:t>
            </a:r>
            <a:endParaRPr lang="zh-TW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EC93BFB-5EC9-4E93-B940-FE75BC798D6F}"/>
              </a:ext>
            </a:extLst>
          </p:cNvPr>
          <p:cNvSpPr txBox="1"/>
          <p:nvPr/>
        </p:nvSpPr>
        <p:spPr>
          <a:xfrm>
            <a:off x="6844034" y="5019143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learn...</a:t>
            </a:r>
            <a:endParaRPr lang="zh-TW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8627351-05E8-4B6D-BBB4-DCF95D68AFCE}"/>
              </a:ext>
            </a:extLst>
          </p:cNvPr>
          <p:cNvSpPr txBox="1"/>
          <p:nvPr/>
        </p:nvSpPr>
        <p:spPr>
          <a:xfrm>
            <a:off x="4197914" y="1963081"/>
            <a:ext cx="4244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altLang="zh-TW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rtificial </a:t>
            </a:r>
            <a:r>
              <a:rPr lang="en-US" altLang="zh-TW" sz="4800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altLang="zh-TW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ntelligence</a:t>
            </a:r>
            <a:r>
              <a:rPr lang="en-US" altLang="zh-TW" dirty="0"/>
              <a:t>  </a:t>
            </a:r>
            <a:endParaRPr lang="zh-TW" alt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9B7A6D-D120-42CE-9481-C357989A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4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273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DFB67AD-5DC2-49BA-BA9A-C87FCAA9B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zh-TW" altLang="en-US"/>
              <a:t>早期的技術</a:t>
            </a:r>
            <a:r>
              <a:rPr lang="zh-TW" altLang="en-US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：將問題以人工分析後，轉成程式語言的</a:t>
            </a:r>
            <a:r>
              <a:rPr lang="zh-TW" altLang="en-US"/>
              <a:t>規則法 </a:t>
            </a:r>
            <a:r>
              <a:rPr lang="en-US" altLang="zh-TW"/>
              <a:t>(rule-based)</a:t>
            </a:r>
            <a:r>
              <a:rPr lang="zh-TW" altLang="en-US"/>
              <a:t>。</a:t>
            </a:r>
            <a:endParaRPr lang="en-US" altLang="zh-TW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zh-TW" altLang="en-US"/>
              <a:t>現在的技術</a:t>
            </a:r>
            <a:r>
              <a:rPr lang="zh-TW" altLang="en-US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：機器學習，即準備一些問題與對應的答案給電腦後，讓它自行找出其中的規則，並且有能力針對類似的問題給出正確的答案。</a:t>
            </a:r>
            <a:endParaRPr lang="en-US" altLang="zh-TW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lvl="1">
              <a:lnSpc>
                <a:spcPts val="3600"/>
              </a:lnSpc>
              <a:spcBef>
                <a:spcPts val="600"/>
              </a:spcBef>
            </a:pPr>
            <a:r>
              <a:rPr lang="zh-TW" altLang="en-US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歸功於網路龐大的資訊量，或各式感測器收集的資料。</a:t>
            </a:r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AD270A5-BAE4-4642-8B73-3820FD7E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5</a:t>
            </a:fld>
            <a:endParaRPr kumimoji="1"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C7C3542-949F-4738-B377-8A8F83BF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AI</a:t>
            </a:r>
            <a:r>
              <a:rPr lang="zh-TW" altLang="en-US"/>
              <a:t> 的主流技術</a:t>
            </a:r>
            <a:r>
              <a:rPr lang="zh-TW" altLang="en-US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：</a:t>
            </a:r>
            <a:r>
              <a:rPr lang="zh-TW" altLang="en-US"/>
              <a:t>機器學習</a:t>
            </a:r>
          </a:p>
        </p:txBody>
      </p:sp>
    </p:spTree>
    <p:extLst>
      <p:ext uri="{BB962C8B-B14F-4D97-AF65-F5344CB8AC3E}">
        <p14:creationId xmlns:p14="http://schemas.microsoft.com/office/powerpoint/2010/main" val="293428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70DBC72-D642-4D30-ACDB-D3488218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</a:rPr>
              <a:t>何謂 </a:t>
            </a:r>
            <a:r>
              <a:rPr kumimoji="1" lang="en-US" altLang="zh-TW" dirty="0" err="1">
                <a:solidFill>
                  <a:schemeClr val="tx1"/>
                </a:solidFill>
              </a:rPr>
              <a:t>A</a:t>
            </a:r>
            <a:r>
              <a:rPr kumimoji="1" lang="en-US" altLang="zh-TW" dirty="0" err="1">
                <a:solidFill>
                  <a:schemeClr val="bg1"/>
                </a:solidFill>
              </a:rPr>
              <a:t>IoT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1E8A6E2-CF71-4A16-9AEB-30DD050504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170448" y="1936019"/>
            <a:ext cx="5851103" cy="4243718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084BBA3-FFED-42C2-B8B1-B577FA20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6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637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1BD7D50-3E56-42F7-97E6-A9031EEC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</a:rPr>
              <a:t>何謂 </a:t>
            </a:r>
            <a:r>
              <a:rPr kumimoji="1" lang="en-US" altLang="zh-TW" dirty="0" err="1">
                <a:solidFill>
                  <a:schemeClr val="bg1"/>
                </a:solidFill>
              </a:rPr>
              <a:t>AIoT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Google Teams Up With Scientists to Investigate Cold Fusion">
            <a:extLst>
              <a:ext uri="{FF2B5EF4-FFF2-40B4-BE49-F238E27FC236}">
                <a16:creationId xmlns:a16="http://schemas.microsoft.com/office/drawing/2014/main" id="{351FC38F-5892-4735-B3C3-6DDEE1F3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0" y="1789580"/>
            <a:ext cx="8608002" cy="4500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15E3D25-FDB3-40EB-8C2A-5BF68E69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7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427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57E6562-DCB9-43F6-82FF-6B1D565D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雲端運算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0F6D71D-0CC4-45CC-9295-4CD0E5C99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66" y="1579279"/>
            <a:ext cx="7584404" cy="472457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2BB2FB0-7CBD-44B1-A6A1-37B82EB87932}"/>
              </a:ext>
            </a:extLst>
          </p:cNvPr>
          <p:cNvSpPr txBox="1"/>
          <p:nvPr/>
        </p:nvSpPr>
        <p:spPr>
          <a:xfrm>
            <a:off x="2398066" y="3914244"/>
            <a:ext cx="1531188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資料傳入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C882F9-9863-4280-B20E-A7E89041DADB}"/>
              </a:ext>
            </a:extLst>
          </p:cNvPr>
          <p:cNvSpPr txBox="1"/>
          <p:nvPr/>
        </p:nvSpPr>
        <p:spPr>
          <a:xfrm>
            <a:off x="4027574" y="3623200"/>
            <a:ext cx="2300630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感測器收集資料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F3B104E-F88F-4F5C-8DD3-F85A0F960AA4}"/>
              </a:ext>
            </a:extLst>
          </p:cNvPr>
          <p:cNvSpPr txBox="1"/>
          <p:nvPr/>
        </p:nvSpPr>
        <p:spPr>
          <a:xfrm>
            <a:off x="5659322" y="2536585"/>
            <a:ext cx="1787669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上傳至雲端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3F1569E-DE86-4AFC-B7FC-F553340C8A85}"/>
              </a:ext>
            </a:extLst>
          </p:cNvPr>
          <p:cNvSpPr txBox="1"/>
          <p:nvPr/>
        </p:nvSpPr>
        <p:spPr>
          <a:xfrm>
            <a:off x="7710861" y="1450345"/>
            <a:ext cx="2557110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④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雲端主機進行運算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F240B43-C479-424C-8E0E-B7AC5CF0A163}"/>
              </a:ext>
            </a:extLst>
          </p:cNvPr>
          <p:cNvSpPr txBox="1"/>
          <p:nvPr/>
        </p:nvSpPr>
        <p:spPr>
          <a:xfrm>
            <a:off x="7236824" y="3741511"/>
            <a:ext cx="2044149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⑤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回傳至單晶片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7D99750-2C90-4417-B478-683C4FE1FD36}"/>
              </a:ext>
            </a:extLst>
          </p:cNvPr>
          <p:cNvSpPr txBox="1"/>
          <p:nvPr/>
        </p:nvSpPr>
        <p:spPr>
          <a:xfrm>
            <a:off x="5791175" y="5785432"/>
            <a:ext cx="2300630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⑥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單晶片控制裝置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B437789-2690-4451-8908-02CA06F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8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80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958EC38-C9B7-4644-88DB-9497B1FF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832" y="1810581"/>
            <a:ext cx="8010336" cy="5007545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457E6562-DCB9-43F6-82FF-6B1D565D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邊緣運算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2BB2FB0-7CBD-44B1-A6A1-37B82EB87932}"/>
              </a:ext>
            </a:extLst>
          </p:cNvPr>
          <p:cNvSpPr txBox="1"/>
          <p:nvPr/>
        </p:nvSpPr>
        <p:spPr>
          <a:xfrm>
            <a:off x="2042076" y="3914243"/>
            <a:ext cx="1531188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資料傳入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C882F9-9863-4280-B20E-A7E89041DADB}"/>
              </a:ext>
            </a:extLst>
          </p:cNvPr>
          <p:cNvSpPr txBox="1"/>
          <p:nvPr/>
        </p:nvSpPr>
        <p:spPr>
          <a:xfrm>
            <a:off x="3461762" y="3573027"/>
            <a:ext cx="3070071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直接於單晶片進行運算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F3B104E-F88F-4F5C-8DD3-F85A0F960AA4}"/>
              </a:ext>
            </a:extLst>
          </p:cNvPr>
          <p:cNvSpPr txBox="1"/>
          <p:nvPr/>
        </p:nvSpPr>
        <p:spPr>
          <a:xfrm>
            <a:off x="6096000" y="2431358"/>
            <a:ext cx="1787669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上傳至雲端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A64685C-0FAA-412D-A2A6-8B83099EE43F}"/>
              </a:ext>
            </a:extLst>
          </p:cNvPr>
          <p:cNvSpPr txBox="1"/>
          <p:nvPr/>
        </p:nvSpPr>
        <p:spPr>
          <a:xfrm>
            <a:off x="6095999" y="5962250"/>
            <a:ext cx="2300630" cy="400110"/>
          </a:xfrm>
          <a:prstGeom prst="rect">
            <a:avLst/>
          </a:prstGeom>
          <a:solidFill>
            <a:srgbClr val="383838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單晶片控制裝置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3A82F39-A51D-4D9F-BD12-2421CDEB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7593-BE75-8548-B2D1-793E97685FA7}" type="slidenum">
              <a:rPr kumimoji="1" lang="zh-TW" altLang="en-US" smtClean="0"/>
              <a:pPr/>
              <a:t>9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492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242</Words>
  <Application>Microsoft Office PowerPoint</Application>
  <PresentationFormat>寬螢幕</PresentationFormat>
  <Paragraphs>44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Noto Sans CJK TC Regular</vt:lpstr>
      <vt:lpstr>微軟正黑體</vt:lpstr>
      <vt:lpstr>PMingLiU</vt:lpstr>
      <vt:lpstr>標楷體</vt:lpstr>
      <vt:lpstr>Arial</vt:lpstr>
      <vt:lpstr>Arial Rounded MT Bold</vt:lpstr>
      <vt:lpstr>Calibri</vt:lpstr>
      <vt:lpstr>Calibri Light</vt:lpstr>
      <vt:lpstr>Office 佈景主題</vt:lpstr>
      <vt:lpstr>用Python學智慧聯網</vt:lpstr>
      <vt:lpstr>踏入 AIoT 的世界</vt:lpstr>
      <vt:lpstr>踏入 AIoT 的世界</vt:lpstr>
      <vt:lpstr>何謂 AIoT</vt:lpstr>
      <vt:lpstr>AI 的主流技術：機器學習</vt:lpstr>
      <vt:lpstr>何謂 AIoT</vt:lpstr>
      <vt:lpstr>何謂 AIoT</vt:lpstr>
      <vt:lpstr>雲端運算</vt:lpstr>
      <vt:lpstr>邊緣運算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GOOGLE COLAB</dc:title>
  <dc:subject/>
  <dc:creator>紹軒 汪</dc:creator>
  <cp:keywords/>
  <dc:description/>
  <cp:lastModifiedBy>larry</cp:lastModifiedBy>
  <cp:revision>31</cp:revision>
  <dcterms:created xsi:type="dcterms:W3CDTF">2020-03-01T16:21:59Z</dcterms:created>
  <dcterms:modified xsi:type="dcterms:W3CDTF">2021-05-10T06:31:49Z</dcterms:modified>
  <cp:category/>
</cp:coreProperties>
</file>